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58" r:id="rId6"/>
    <p:sldId id="260" r:id="rId7"/>
    <p:sldId id="261" r:id="rId8"/>
    <p:sldId id="271" r:id="rId9"/>
    <p:sldId id="270" r:id="rId10"/>
    <p:sldId id="262" r:id="rId11"/>
    <p:sldId id="284" r:id="rId12"/>
    <p:sldId id="283" r:id="rId13"/>
    <p:sldId id="288" r:id="rId14"/>
    <p:sldId id="289" r:id="rId15"/>
    <p:sldId id="281" r:id="rId16"/>
    <p:sldId id="268" r:id="rId17"/>
    <p:sldId id="266" r:id="rId1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29"/>
    <a:srgbClr val="FF6D09"/>
    <a:srgbClr val="9954CC"/>
    <a:srgbClr val="8A3CC4"/>
    <a:srgbClr val="FF33CC"/>
    <a:srgbClr val="E25B00"/>
    <a:srgbClr val="FF6600"/>
    <a:srgbClr val="CECECE"/>
    <a:srgbClr val="FF6B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75" autoAdjust="0"/>
    <p:restoredTop sz="93277" autoAdjust="0"/>
  </p:normalViewPr>
  <p:slideViewPr>
    <p:cSldViewPr snapToGrid="0">
      <p:cViewPr varScale="1">
        <p:scale>
          <a:sx n="60" d="100"/>
          <a:sy n="60" d="100"/>
        </p:scale>
        <p:origin x="11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 ALEXANDER GONZALEZ SUAREZ" userId="00954416-7866-4bb8-a21a-867514768f7e" providerId="ADAL" clId="{7AA45581-8E32-41EA-9EF9-FC2AB46FABAB}"/>
    <pc:docChg chg="delSld">
      <pc:chgData name="MICHEL ALEXANDER GONZALEZ SUAREZ" userId="00954416-7866-4bb8-a21a-867514768f7e" providerId="ADAL" clId="{7AA45581-8E32-41EA-9EF9-FC2AB46FABAB}" dt="2025-09-15T20:53:57.595" v="0" actId="47"/>
      <pc:docMkLst>
        <pc:docMk/>
      </pc:docMkLst>
      <pc:sldChg chg="del">
        <pc:chgData name="MICHEL ALEXANDER GONZALEZ SUAREZ" userId="00954416-7866-4bb8-a21a-867514768f7e" providerId="ADAL" clId="{7AA45581-8E32-41EA-9EF9-FC2AB46FABAB}" dt="2025-09-15T20:53:57.595" v="0" actId="47"/>
        <pc:sldMkLst>
          <pc:docMk/>
          <pc:sldMk cId="2198700324" sldId="2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9CFE5-1405-984A-830A-61082B6A03E7}" type="datetimeFigureOut">
              <a:rPr lang="es-CO" smtClean="0"/>
              <a:t>15/09/2025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7D686-AC13-AE45-B36C-44460509476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2768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DAB444-505B-D838-5211-186F5DED2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8F6254-5FDE-2D21-1238-2D3EF8F8E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921E56-0347-EEAA-D598-B5CD736E4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69698-637A-7743-BD79-9793D0857800}" type="datetimeFigureOut">
              <a:rPr lang="es-CO" smtClean="0"/>
              <a:t>15/09/2025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7D264C-F0B7-BBBB-9652-88F314206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F44701-89B5-D5DD-6AFF-CD41E9DC6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11FE-5D62-E84F-A08B-A15E864B21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9227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8EA007-B59B-ADEC-FB25-E0EBCAAAE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0CEC611-C571-61D7-0852-C4A2A388C9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6CB9E4-A312-4675-8612-AD1B461D5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69698-637A-7743-BD79-9793D0857800}" type="datetimeFigureOut">
              <a:rPr lang="es-CO" smtClean="0"/>
              <a:t>15/09/2025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3A415B-B809-E65E-0DC4-8A3F12F58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D0271A-FA17-09D1-9D86-5ADC9892D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11FE-5D62-E84F-A08B-A15E864B21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6744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9FA43B1-81DC-5B09-92EF-DEF1F6CC1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5E9EBEF-AF77-A3CA-B22A-3AEECE13FC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3F85AE-3A55-FE94-AE2F-67C94694C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69698-637A-7743-BD79-9793D0857800}" type="datetimeFigureOut">
              <a:rPr lang="es-CO" smtClean="0"/>
              <a:t>15/09/2025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4244A4-1269-0582-D7C0-6CF21FCAE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1531B9-501E-5B8A-3066-6816D235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11FE-5D62-E84F-A08B-A15E864B21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4634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F95EE8-1C16-91CD-4623-AFC465C76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6D32D3-D92A-7A78-9F2C-BC7F00C20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CE3741-2483-AFBA-9BB6-3F49B06D0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69698-637A-7743-BD79-9793D0857800}" type="datetimeFigureOut">
              <a:rPr lang="es-CO" smtClean="0"/>
              <a:t>15/09/2025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3366B9-B363-947B-0906-7274F878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303489-DB51-5954-BEAF-CE2D1763D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11FE-5D62-E84F-A08B-A15E864B21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726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3C6140-FC6B-6BC6-A637-77BA364FF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41FCC9-0405-8253-4541-CCB2D5659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C71F5A-47F5-D906-DAE6-9A14C602D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69698-637A-7743-BD79-9793D0857800}" type="datetimeFigureOut">
              <a:rPr lang="es-CO" smtClean="0"/>
              <a:t>15/09/2025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AD52F1-159D-3599-1DFC-181ABA23A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76E59D-D1B6-E809-2B66-73B505DEE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11FE-5D62-E84F-A08B-A15E864B21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6992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A7F44C-A3A2-D3F0-F3E3-87E7FDB9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13B576-F3E9-0541-4DF0-0A986C9DC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49B684-FE68-8878-FC76-1F046F368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458979-6B04-D1E6-B14C-172E4BDE8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69698-637A-7743-BD79-9793D0857800}" type="datetimeFigureOut">
              <a:rPr lang="es-CO" smtClean="0"/>
              <a:t>15/09/2025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A7DA6C-F828-09A7-0209-D52849D40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212B18D-FA5C-1DBC-FE65-F2DCA09BF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11FE-5D62-E84F-A08B-A15E864B21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810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99A035-D2C2-0AC8-6470-BD33FFEB3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EF0F7B-3C31-2A3E-427A-86E913E1A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3894791-756C-554F-6850-5CB35D615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263B131-DBB9-B522-FE8D-E9833A72E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D8A17C1-FFBB-9753-B99A-A1DD7777D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F1D19B5-55D7-5B53-2926-E17072934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69698-637A-7743-BD79-9793D0857800}" type="datetimeFigureOut">
              <a:rPr lang="es-CO" smtClean="0"/>
              <a:t>15/09/2025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4B3F833-E6A3-0E0B-2A20-4F101AA3D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B58E2F7-BA5E-4E0D-9214-2F23E5A4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11FE-5D62-E84F-A08B-A15E864B21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3231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C50B92-9C13-3DD7-3029-D5288C5AD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1D181C5-1C1D-EF53-4D9D-44C7DF957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69698-637A-7743-BD79-9793D0857800}" type="datetimeFigureOut">
              <a:rPr lang="es-CO" smtClean="0"/>
              <a:t>15/09/2025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7F1340-9F54-BA22-8A7B-2E88E2D47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4715CAB-2ECF-E82B-A3EA-7A3C39F84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11FE-5D62-E84F-A08B-A15E864B21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00874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29DDD0F-7186-54ED-E147-9BFC137D6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69698-637A-7743-BD79-9793D0857800}" type="datetimeFigureOut">
              <a:rPr lang="es-CO" smtClean="0"/>
              <a:t>15/09/2025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922B689-2DAB-B126-98BA-91E81A488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AD2E5EB-E2C2-104F-597C-21C1C6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11FE-5D62-E84F-A08B-A15E864B21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60368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BAFE53-2250-4519-39CC-D93DDE283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B06E60-43F7-EE0F-624E-F5D97A82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5854142-BC2B-AE00-7084-C6231A144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611B96-831F-CBF6-BB85-43E3E2E04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69698-637A-7743-BD79-9793D0857800}" type="datetimeFigureOut">
              <a:rPr lang="es-CO" smtClean="0"/>
              <a:t>15/09/2025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4CB0BA-3E6B-C9AB-7D1C-51C11B18B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3D46FC-01CE-03DA-0FCC-BA50F467C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11FE-5D62-E84F-A08B-A15E864B21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9865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BD88C-5B79-760C-DC84-2BBF99A26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0E8E2A2-5363-A8CD-85F4-5A89912F03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89787C-C25E-EF2C-A9FC-8D5144589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7E02099-21D8-D06B-727D-78F3CBF3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69698-637A-7743-BD79-9793D0857800}" type="datetimeFigureOut">
              <a:rPr lang="es-CO" smtClean="0"/>
              <a:t>15/09/2025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8F40E5-6D19-1CE9-550A-5E90E3E59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BB7D3E7-053D-325E-25B1-48AD23CAD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11FE-5D62-E84F-A08B-A15E864B21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7702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F094C5C-5692-8258-E440-D8A9B9A49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51FA000-1C00-5880-5CC6-785A2C6D2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C52D13-6767-5F49-0A46-B0B288DC30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469698-637A-7743-BD79-9793D0857800}" type="datetimeFigureOut">
              <a:rPr lang="es-CO" smtClean="0"/>
              <a:t>15/09/2025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8BF50E-3CCB-7C03-FBCD-7B32CF6D63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8350AE-9CF1-04BE-ECAE-B6D4873B2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BC11FE-5D62-E84F-A08B-A15E864B21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643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FDB56C5D-56AA-7A55-737B-D857E44A8B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F9C6806-EFCC-0EA4-7F4C-ABA731C93D1E}"/>
              </a:ext>
            </a:extLst>
          </p:cNvPr>
          <p:cNvSpPr txBox="1"/>
          <p:nvPr/>
        </p:nvSpPr>
        <p:spPr>
          <a:xfrm>
            <a:off x="6784492" y="3924408"/>
            <a:ext cx="4717492" cy="1303809"/>
          </a:xfrm>
          <a:prstGeom prst="rect">
            <a:avLst/>
          </a:prstGeom>
          <a:noFill/>
        </p:spPr>
        <p:txBody>
          <a:bodyPr wrap="square" tIns="0" bIns="72000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bg1"/>
                </a:solidFill>
                <a:latin typeface="Arial Narrow" panose="020B0604020202020204" pitchFamily="34" charset="0"/>
              </a:rPr>
              <a:t>“La aventura de las </a:t>
            </a:r>
          </a:p>
          <a:p>
            <a:pPr algn="ctr"/>
            <a:r>
              <a:rPr lang="es-CO" sz="4000" b="1" dirty="0">
                <a:solidFill>
                  <a:schemeClr val="bg1"/>
                </a:solidFill>
                <a:latin typeface="Arial Narrow" panose="020B0604020202020204" pitchFamily="34" charset="0"/>
              </a:rPr>
              <a:t>mascotas”</a:t>
            </a:r>
            <a:endParaRPr lang="es-CO" sz="40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7EDE8C2-2642-F1B0-CEA8-3D63E8929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98" b="16198"/>
          <a:stretch>
            <a:fillRect/>
          </a:stretch>
        </p:blipFill>
        <p:spPr>
          <a:xfrm>
            <a:off x="1695509" y="1353180"/>
            <a:ext cx="4329973" cy="4390882"/>
          </a:xfrm>
          <a:custGeom>
            <a:avLst/>
            <a:gdLst>
              <a:gd name="connsiteX0" fmla="*/ 2450875 w 4901750"/>
              <a:gd name="connsiteY0" fmla="*/ 0 h 4901750"/>
              <a:gd name="connsiteX1" fmla="*/ 4901750 w 4901750"/>
              <a:gd name="connsiteY1" fmla="*/ 2450875 h 4901750"/>
              <a:gd name="connsiteX2" fmla="*/ 2450875 w 4901750"/>
              <a:gd name="connsiteY2" fmla="*/ 4901750 h 4901750"/>
              <a:gd name="connsiteX3" fmla="*/ 0 w 4901750"/>
              <a:gd name="connsiteY3" fmla="*/ 2450875 h 4901750"/>
              <a:gd name="connsiteX4" fmla="*/ 2450875 w 4901750"/>
              <a:gd name="connsiteY4" fmla="*/ 0 h 490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1750" h="4901750">
                <a:moveTo>
                  <a:pt x="2450875" y="0"/>
                </a:moveTo>
                <a:cubicBezTo>
                  <a:pt x="3804456" y="0"/>
                  <a:pt x="4901750" y="1097294"/>
                  <a:pt x="4901750" y="2450875"/>
                </a:cubicBezTo>
                <a:cubicBezTo>
                  <a:pt x="4901750" y="3804456"/>
                  <a:pt x="3804456" y="4901750"/>
                  <a:pt x="2450875" y="4901750"/>
                </a:cubicBezTo>
                <a:cubicBezTo>
                  <a:pt x="1097294" y="4901750"/>
                  <a:pt x="0" y="3804456"/>
                  <a:pt x="0" y="2450875"/>
                </a:cubicBezTo>
                <a:cubicBezTo>
                  <a:pt x="0" y="1097294"/>
                  <a:pt x="1097294" y="0"/>
                  <a:pt x="2450875" y="0"/>
                </a:cubicBezTo>
                <a:close/>
              </a:path>
            </a:pathLst>
          </a:custGeom>
        </p:spPr>
      </p:pic>
      <p:pic>
        <p:nvPicPr>
          <p:cNvPr id="8" name="Imagen 7" descr="Icono&#10;&#10;Descripción generada automáticamente con confianza media">
            <a:extLst>
              <a:ext uri="{FF2B5EF4-FFF2-40B4-BE49-F238E27FC236}">
                <a16:creationId xmlns:a16="http://schemas.microsoft.com/office/drawing/2014/main" id="{B8748190-B5B7-EE30-9738-9087ED39B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30" y="340252"/>
            <a:ext cx="1648047" cy="1648047"/>
          </a:xfrm>
          <a:prstGeom prst="rect">
            <a:avLst/>
          </a:prstGeom>
        </p:spPr>
      </p:pic>
      <p:pic>
        <p:nvPicPr>
          <p:cNvPr id="12" name="Imagen 11" descr="Logotipo&#10;&#10;El contenido generado por IA puede ser incorrecto.">
            <a:extLst>
              <a:ext uri="{FF2B5EF4-FFF2-40B4-BE49-F238E27FC236}">
                <a16:creationId xmlns:a16="http://schemas.microsoft.com/office/drawing/2014/main" id="{33AB999E-D073-F9B8-869F-6A87AC340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7439" y="1353180"/>
            <a:ext cx="4001808" cy="252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77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F826B-5D39-A60C-1111-D5CCB1FCA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rma&#10;&#10;Descripción generada automáticamente con confianza baja">
            <a:extLst>
              <a:ext uri="{FF2B5EF4-FFF2-40B4-BE49-F238E27FC236}">
                <a16:creationId xmlns:a16="http://schemas.microsoft.com/office/drawing/2014/main" id="{B94F25A0-04EE-538F-8E9C-A689DA0417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03125BE-D5C0-9603-7FD7-654A7493B8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472" t="67" r="4472" b="33267"/>
          <a:stretch/>
        </p:blipFill>
        <p:spPr>
          <a:xfrm>
            <a:off x="399717" y="1796902"/>
            <a:ext cx="4150282" cy="4150282"/>
          </a:xfrm>
          <a:custGeom>
            <a:avLst/>
            <a:gdLst>
              <a:gd name="connsiteX0" fmla="*/ 2386149 w 4772298"/>
              <a:gd name="connsiteY0" fmla="*/ 0 h 4772298"/>
              <a:gd name="connsiteX1" fmla="*/ 4772298 w 4772298"/>
              <a:gd name="connsiteY1" fmla="*/ 2386149 h 4772298"/>
              <a:gd name="connsiteX2" fmla="*/ 2386149 w 4772298"/>
              <a:gd name="connsiteY2" fmla="*/ 4772298 h 4772298"/>
              <a:gd name="connsiteX3" fmla="*/ 0 w 4772298"/>
              <a:gd name="connsiteY3" fmla="*/ 2386149 h 4772298"/>
              <a:gd name="connsiteX4" fmla="*/ 2386149 w 4772298"/>
              <a:gd name="connsiteY4" fmla="*/ 0 h 477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2298" h="4772298">
                <a:moveTo>
                  <a:pt x="2386149" y="0"/>
                </a:moveTo>
                <a:cubicBezTo>
                  <a:pt x="3703983" y="0"/>
                  <a:pt x="4772298" y="1068315"/>
                  <a:pt x="4772298" y="2386149"/>
                </a:cubicBezTo>
                <a:cubicBezTo>
                  <a:pt x="4772298" y="3703983"/>
                  <a:pt x="3703983" y="4772298"/>
                  <a:pt x="2386149" y="4772298"/>
                </a:cubicBezTo>
                <a:cubicBezTo>
                  <a:pt x="1068315" y="4772298"/>
                  <a:pt x="0" y="3703983"/>
                  <a:pt x="0" y="2386149"/>
                </a:cubicBezTo>
                <a:cubicBezTo>
                  <a:pt x="0" y="1068315"/>
                  <a:pt x="1068315" y="0"/>
                  <a:pt x="2386149" y="0"/>
                </a:cubicBezTo>
                <a:close/>
              </a:path>
            </a:pathLst>
          </a:cu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A3E3F8A-F873-1010-E843-AC4EFD6688B2}"/>
              </a:ext>
            </a:extLst>
          </p:cNvPr>
          <p:cNvSpPr txBox="1"/>
          <p:nvPr/>
        </p:nvSpPr>
        <p:spPr>
          <a:xfrm>
            <a:off x="6960748" y="2973642"/>
            <a:ext cx="4230963" cy="1611586"/>
          </a:xfrm>
          <a:prstGeom prst="rect">
            <a:avLst/>
          </a:prstGeom>
          <a:noFill/>
        </p:spPr>
        <p:txBody>
          <a:bodyPr wrap="square" tIns="0" bIns="72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+mn-cs"/>
              </a:rPr>
              <a:t>Tarifas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srgbClr val="FF6B00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Empresarial</a:t>
            </a:r>
          </a:p>
        </p:txBody>
      </p:sp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5C10EBB9-30AF-0E51-5CD8-81D3F31D4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200" y="-93133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63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90D3C-539F-69E7-2BC9-4D74E37B0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D160F2F-42B3-3774-5BE2-752A78C03B8D}"/>
              </a:ext>
            </a:extLst>
          </p:cNvPr>
          <p:cNvSpPr txBox="1"/>
          <p:nvPr/>
        </p:nvSpPr>
        <p:spPr>
          <a:xfrm>
            <a:off x="1653441" y="1833841"/>
            <a:ext cx="68907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Tarifa incluye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Entrada para hasta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3 miembros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 la familia y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una mascota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    (costo adicional por mascota extra o personas adicionales: $5,000 por individuo)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Detalle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para la mascota.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Participación en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sorteos y premios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del evento.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Show musical de bienvenida.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Doga </a:t>
            </a: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para mascotas.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Estaciones Recreativas.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Charla </a:t>
            </a: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especializada.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Concurso de </a:t>
            </a:r>
            <a:r>
              <a:rPr lang="es-CO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disfraces.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Show </a:t>
            </a: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 habilidades.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36B1F884-1214-9DD0-7200-26DCA954E42A}"/>
              </a:ext>
            </a:extLst>
          </p:cNvPr>
          <p:cNvSpPr/>
          <p:nvPr/>
        </p:nvSpPr>
        <p:spPr>
          <a:xfrm>
            <a:off x="5216819" y="100804"/>
            <a:ext cx="2015325" cy="2267595"/>
          </a:xfrm>
          <a:custGeom>
            <a:avLst/>
            <a:gdLst/>
            <a:ahLst/>
            <a:cxnLst/>
            <a:rect l="l" t="t" r="r" b="b"/>
            <a:pathLst>
              <a:path w="10477439" h="11788961">
                <a:moveTo>
                  <a:pt x="0" y="0"/>
                </a:moveTo>
                <a:lnTo>
                  <a:pt x="10477439" y="0"/>
                </a:lnTo>
                <a:lnTo>
                  <a:pt x="10477439" y="11788961"/>
                </a:lnTo>
                <a:lnTo>
                  <a:pt x="0" y="1178896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Google Shape;5831;p79">
            <a:extLst>
              <a:ext uri="{FF2B5EF4-FFF2-40B4-BE49-F238E27FC236}">
                <a16:creationId xmlns:a16="http://schemas.microsoft.com/office/drawing/2014/main" id="{9940B023-2BD8-B35D-D9FD-B094D9B88985}"/>
              </a:ext>
            </a:extLst>
          </p:cNvPr>
          <p:cNvGrpSpPr/>
          <p:nvPr/>
        </p:nvGrpSpPr>
        <p:grpSpPr>
          <a:xfrm>
            <a:off x="1441765" y="984953"/>
            <a:ext cx="274901" cy="216597"/>
            <a:chOff x="5629975" y="3255775"/>
            <a:chExt cx="504500" cy="397500"/>
          </a:xfrm>
          <a:solidFill>
            <a:srgbClr val="FF6B00"/>
          </a:solidFill>
        </p:grpSpPr>
        <p:sp>
          <p:nvSpPr>
            <p:cNvPr id="4" name="Google Shape;5832;p79">
              <a:extLst>
                <a:ext uri="{FF2B5EF4-FFF2-40B4-BE49-F238E27FC236}">
                  <a16:creationId xmlns:a16="http://schemas.microsoft.com/office/drawing/2014/main" id="{3330247D-6B2F-F50A-5795-B40FA7690C05}"/>
                </a:ext>
              </a:extLst>
            </p:cNvPr>
            <p:cNvSpPr/>
            <p:nvPr/>
          </p:nvSpPr>
          <p:spPr>
            <a:xfrm>
              <a:off x="575637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3"/>
                    <a:pt x="2259" y="5736"/>
                  </a:cubicBezTo>
                  <a:cubicBezTo>
                    <a:pt x="3506" y="5733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Google Shape;5833;p79">
              <a:extLst>
                <a:ext uri="{FF2B5EF4-FFF2-40B4-BE49-F238E27FC236}">
                  <a16:creationId xmlns:a16="http://schemas.microsoft.com/office/drawing/2014/main" id="{93E1A06B-30A9-DB7C-57F2-23BC74F1B6D2}"/>
                </a:ext>
              </a:extLst>
            </p:cNvPr>
            <p:cNvSpPr/>
            <p:nvPr/>
          </p:nvSpPr>
          <p:spPr>
            <a:xfrm>
              <a:off x="5629975" y="3374400"/>
              <a:ext cx="140575" cy="136175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1951" y="0"/>
                  </a:moveTo>
                  <a:cubicBezTo>
                    <a:pt x="1711" y="0"/>
                    <a:pt x="1480" y="53"/>
                    <a:pt x="1269" y="175"/>
                  </a:cubicBezTo>
                  <a:cubicBezTo>
                    <a:pt x="1" y="907"/>
                    <a:pt x="582" y="3443"/>
                    <a:pt x="1088" y="4316"/>
                  </a:cubicBezTo>
                  <a:cubicBezTo>
                    <a:pt x="1506" y="5041"/>
                    <a:pt x="2265" y="5447"/>
                    <a:pt x="3045" y="5447"/>
                  </a:cubicBezTo>
                  <a:cubicBezTo>
                    <a:pt x="3428" y="5447"/>
                    <a:pt x="3816" y="5349"/>
                    <a:pt x="4172" y="5144"/>
                  </a:cubicBezTo>
                  <a:cubicBezTo>
                    <a:pt x="5253" y="4521"/>
                    <a:pt x="5623" y="3138"/>
                    <a:pt x="5000" y="2057"/>
                  </a:cubicBezTo>
                  <a:cubicBezTo>
                    <a:pt x="4578" y="1330"/>
                    <a:pt x="3149" y="0"/>
                    <a:pt x="19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Google Shape;5834;p79">
              <a:extLst>
                <a:ext uri="{FF2B5EF4-FFF2-40B4-BE49-F238E27FC236}">
                  <a16:creationId xmlns:a16="http://schemas.microsoft.com/office/drawing/2014/main" id="{0CFDE3C2-B7AA-E722-319B-2CC0550D4DC9}"/>
                </a:ext>
              </a:extLst>
            </p:cNvPr>
            <p:cNvSpPr/>
            <p:nvPr/>
          </p:nvSpPr>
          <p:spPr>
            <a:xfrm>
              <a:off x="589752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6"/>
                    <a:pt x="2259" y="5736"/>
                  </a:cubicBezTo>
                  <a:cubicBezTo>
                    <a:pt x="3506" y="5736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Google Shape;5835;p79">
              <a:extLst>
                <a:ext uri="{FF2B5EF4-FFF2-40B4-BE49-F238E27FC236}">
                  <a16:creationId xmlns:a16="http://schemas.microsoft.com/office/drawing/2014/main" id="{30C58B49-2187-E99B-7BC4-2C12834CB437}"/>
                </a:ext>
              </a:extLst>
            </p:cNvPr>
            <p:cNvSpPr/>
            <p:nvPr/>
          </p:nvSpPr>
          <p:spPr>
            <a:xfrm>
              <a:off x="5996075" y="3373900"/>
              <a:ext cx="138400" cy="136200"/>
            </a:xfrm>
            <a:custGeom>
              <a:avLst/>
              <a:gdLst/>
              <a:ahLst/>
              <a:cxnLst/>
              <a:rect l="l" t="t" r="r" b="b"/>
              <a:pathLst>
                <a:path w="5536" h="5448" extrusionOk="0">
                  <a:moveTo>
                    <a:pt x="3670" y="1"/>
                  </a:moveTo>
                  <a:cubicBezTo>
                    <a:pt x="2471" y="1"/>
                    <a:pt x="1045" y="1330"/>
                    <a:pt x="624" y="2059"/>
                  </a:cubicBezTo>
                  <a:cubicBezTo>
                    <a:pt x="1" y="3137"/>
                    <a:pt x="371" y="4523"/>
                    <a:pt x="1452" y="5146"/>
                  </a:cubicBezTo>
                  <a:cubicBezTo>
                    <a:pt x="1808" y="5351"/>
                    <a:pt x="2199" y="5448"/>
                    <a:pt x="2586" y="5448"/>
                  </a:cubicBezTo>
                  <a:cubicBezTo>
                    <a:pt x="3381" y="5448"/>
                    <a:pt x="4158" y="5039"/>
                    <a:pt x="4575" y="4318"/>
                  </a:cubicBezTo>
                  <a:cubicBezTo>
                    <a:pt x="5168" y="3288"/>
                    <a:pt x="5535" y="858"/>
                    <a:pt x="4355" y="177"/>
                  </a:cubicBezTo>
                  <a:cubicBezTo>
                    <a:pt x="4142" y="54"/>
                    <a:pt x="3911" y="1"/>
                    <a:pt x="3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Google Shape;5836;p79">
              <a:extLst>
                <a:ext uri="{FF2B5EF4-FFF2-40B4-BE49-F238E27FC236}">
                  <a16:creationId xmlns:a16="http://schemas.microsoft.com/office/drawing/2014/main" id="{A1075FE9-E302-DF56-74FA-B5081F0786FF}"/>
                </a:ext>
              </a:extLst>
            </p:cNvPr>
            <p:cNvSpPr/>
            <p:nvPr/>
          </p:nvSpPr>
          <p:spPr>
            <a:xfrm>
              <a:off x="5728150" y="3427400"/>
              <a:ext cx="310575" cy="225875"/>
            </a:xfrm>
            <a:custGeom>
              <a:avLst/>
              <a:gdLst/>
              <a:ahLst/>
              <a:cxnLst/>
              <a:rect l="l" t="t" r="r" b="b"/>
              <a:pathLst>
                <a:path w="12423" h="9035" extrusionOk="0">
                  <a:moveTo>
                    <a:pt x="6213" y="1"/>
                  </a:moveTo>
                  <a:cubicBezTo>
                    <a:pt x="5234" y="1"/>
                    <a:pt x="2259" y="1"/>
                    <a:pt x="2259" y="2822"/>
                  </a:cubicBezTo>
                  <a:lnTo>
                    <a:pt x="2259" y="3147"/>
                  </a:lnTo>
                  <a:cubicBezTo>
                    <a:pt x="2259" y="3376"/>
                    <a:pt x="2121" y="3584"/>
                    <a:pt x="1907" y="3671"/>
                  </a:cubicBezTo>
                  <a:cubicBezTo>
                    <a:pt x="750" y="4144"/>
                    <a:pt x="1" y="5141"/>
                    <a:pt x="1" y="6210"/>
                  </a:cubicBezTo>
                  <a:cubicBezTo>
                    <a:pt x="1" y="7767"/>
                    <a:pt x="1521" y="9034"/>
                    <a:pt x="3388" y="9034"/>
                  </a:cubicBezTo>
                  <a:cubicBezTo>
                    <a:pt x="3400" y="9035"/>
                    <a:pt x="3413" y="9035"/>
                    <a:pt x="3425" y="9035"/>
                  </a:cubicBezTo>
                  <a:cubicBezTo>
                    <a:pt x="3753" y="9035"/>
                    <a:pt x="4081" y="8995"/>
                    <a:pt x="4400" y="8917"/>
                  </a:cubicBezTo>
                  <a:cubicBezTo>
                    <a:pt x="4995" y="8766"/>
                    <a:pt x="5604" y="8691"/>
                    <a:pt x="6213" y="8691"/>
                  </a:cubicBezTo>
                  <a:cubicBezTo>
                    <a:pt x="6823" y="8691"/>
                    <a:pt x="7432" y="8766"/>
                    <a:pt x="8029" y="8917"/>
                  </a:cubicBezTo>
                  <a:cubicBezTo>
                    <a:pt x="8345" y="8995"/>
                    <a:pt x="8670" y="9035"/>
                    <a:pt x="8998" y="9035"/>
                  </a:cubicBezTo>
                  <a:cubicBezTo>
                    <a:pt x="9010" y="9035"/>
                    <a:pt x="9022" y="9035"/>
                    <a:pt x="9034" y="9034"/>
                  </a:cubicBezTo>
                  <a:cubicBezTo>
                    <a:pt x="10901" y="9034"/>
                    <a:pt x="12422" y="7767"/>
                    <a:pt x="12422" y="6210"/>
                  </a:cubicBezTo>
                  <a:cubicBezTo>
                    <a:pt x="12422" y="5138"/>
                    <a:pt x="11675" y="4141"/>
                    <a:pt x="10516" y="3671"/>
                  </a:cubicBezTo>
                  <a:cubicBezTo>
                    <a:pt x="10302" y="3584"/>
                    <a:pt x="10164" y="3376"/>
                    <a:pt x="10164" y="3147"/>
                  </a:cubicBezTo>
                  <a:lnTo>
                    <a:pt x="10164" y="2822"/>
                  </a:lnTo>
                  <a:cubicBezTo>
                    <a:pt x="10164" y="1"/>
                    <a:pt x="7191" y="1"/>
                    <a:pt x="62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4" name="Google Shape;5831;p79">
            <a:extLst>
              <a:ext uri="{FF2B5EF4-FFF2-40B4-BE49-F238E27FC236}">
                <a16:creationId xmlns:a16="http://schemas.microsoft.com/office/drawing/2014/main" id="{7C3F569B-ABFB-AD41-45A7-9351DCEBEE3E}"/>
              </a:ext>
            </a:extLst>
          </p:cNvPr>
          <p:cNvGrpSpPr/>
          <p:nvPr/>
        </p:nvGrpSpPr>
        <p:grpSpPr>
          <a:xfrm>
            <a:off x="1483483" y="1293921"/>
            <a:ext cx="274901" cy="216597"/>
            <a:chOff x="5629975" y="3255775"/>
            <a:chExt cx="504500" cy="397500"/>
          </a:xfrm>
          <a:solidFill>
            <a:srgbClr val="FF6B00"/>
          </a:solidFill>
        </p:grpSpPr>
        <p:sp>
          <p:nvSpPr>
            <p:cNvPr id="26" name="Google Shape;5832;p79">
              <a:extLst>
                <a:ext uri="{FF2B5EF4-FFF2-40B4-BE49-F238E27FC236}">
                  <a16:creationId xmlns:a16="http://schemas.microsoft.com/office/drawing/2014/main" id="{E25FD51D-5F8D-2AE5-64B5-8C5889693641}"/>
                </a:ext>
              </a:extLst>
            </p:cNvPr>
            <p:cNvSpPr/>
            <p:nvPr/>
          </p:nvSpPr>
          <p:spPr>
            <a:xfrm>
              <a:off x="575637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3"/>
                    <a:pt x="2259" y="5736"/>
                  </a:cubicBezTo>
                  <a:cubicBezTo>
                    <a:pt x="3506" y="5733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Google Shape;5833;p79">
              <a:extLst>
                <a:ext uri="{FF2B5EF4-FFF2-40B4-BE49-F238E27FC236}">
                  <a16:creationId xmlns:a16="http://schemas.microsoft.com/office/drawing/2014/main" id="{5DF757FF-67C6-86A2-C2D4-5BFEA04151BA}"/>
                </a:ext>
              </a:extLst>
            </p:cNvPr>
            <p:cNvSpPr/>
            <p:nvPr/>
          </p:nvSpPr>
          <p:spPr>
            <a:xfrm>
              <a:off x="5629975" y="3374400"/>
              <a:ext cx="140575" cy="136175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1951" y="0"/>
                  </a:moveTo>
                  <a:cubicBezTo>
                    <a:pt x="1711" y="0"/>
                    <a:pt x="1480" y="53"/>
                    <a:pt x="1269" y="175"/>
                  </a:cubicBezTo>
                  <a:cubicBezTo>
                    <a:pt x="1" y="907"/>
                    <a:pt x="582" y="3443"/>
                    <a:pt x="1088" y="4316"/>
                  </a:cubicBezTo>
                  <a:cubicBezTo>
                    <a:pt x="1506" y="5041"/>
                    <a:pt x="2265" y="5447"/>
                    <a:pt x="3045" y="5447"/>
                  </a:cubicBezTo>
                  <a:cubicBezTo>
                    <a:pt x="3428" y="5447"/>
                    <a:pt x="3816" y="5349"/>
                    <a:pt x="4172" y="5144"/>
                  </a:cubicBezTo>
                  <a:cubicBezTo>
                    <a:pt x="5253" y="4521"/>
                    <a:pt x="5623" y="3138"/>
                    <a:pt x="5000" y="2057"/>
                  </a:cubicBezTo>
                  <a:cubicBezTo>
                    <a:pt x="4578" y="1330"/>
                    <a:pt x="3149" y="0"/>
                    <a:pt x="19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Google Shape;5834;p79">
              <a:extLst>
                <a:ext uri="{FF2B5EF4-FFF2-40B4-BE49-F238E27FC236}">
                  <a16:creationId xmlns:a16="http://schemas.microsoft.com/office/drawing/2014/main" id="{F04759E1-68F0-737B-BFB4-79F95179F1C5}"/>
                </a:ext>
              </a:extLst>
            </p:cNvPr>
            <p:cNvSpPr/>
            <p:nvPr/>
          </p:nvSpPr>
          <p:spPr>
            <a:xfrm>
              <a:off x="589752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6"/>
                    <a:pt x="2259" y="5736"/>
                  </a:cubicBezTo>
                  <a:cubicBezTo>
                    <a:pt x="3506" y="5736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Google Shape;5835;p79">
              <a:extLst>
                <a:ext uri="{FF2B5EF4-FFF2-40B4-BE49-F238E27FC236}">
                  <a16:creationId xmlns:a16="http://schemas.microsoft.com/office/drawing/2014/main" id="{AD6968A3-9BD8-F610-5364-DE1206560DBC}"/>
                </a:ext>
              </a:extLst>
            </p:cNvPr>
            <p:cNvSpPr/>
            <p:nvPr/>
          </p:nvSpPr>
          <p:spPr>
            <a:xfrm>
              <a:off x="5996075" y="3373900"/>
              <a:ext cx="138400" cy="136200"/>
            </a:xfrm>
            <a:custGeom>
              <a:avLst/>
              <a:gdLst/>
              <a:ahLst/>
              <a:cxnLst/>
              <a:rect l="l" t="t" r="r" b="b"/>
              <a:pathLst>
                <a:path w="5536" h="5448" extrusionOk="0">
                  <a:moveTo>
                    <a:pt x="3670" y="1"/>
                  </a:moveTo>
                  <a:cubicBezTo>
                    <a:pt x="2471" y="1"/>
                    <a:pt x="1045" y="1330"/>
                    <a:pt x="624" y="2059"/>
                  </a:cubicBezTo>
                  <a:cubicBezTo>
                    <a:pt x="1" y="3137"/>
                    <a:pt x="371" y="4523"/>
                    <a:pt x="1452" y="5146"/>
                  </a:cubicBezTo>
                  <a:cubicBezTo>
                    <a:pt x="1808" y="5351"/>
                    <a:pt x="2199" y="5448"/>
                    <a:pt x="2586" y="5448"/>
                  </a:cubicBezTo>
                  <a:cubicBezTo>
                    <a:pt x="3381" y="5448"/>
                    <a:pt x="4158" y="5039"/>
                    <a:pt x="4575" y="4318"/>
                  </a:cubicBezTo>
                  <a:cubicBezTo>
                    <a:pt x="5168" y="3288"/>
                    <a:pt x="5535" y="858"/>
                    <a:pt x="4355" y="177"/>
                  </a:cubicBezTo>
                  <a:cubicBezTo>
                    <a:pt x="4142" y="54"/>
                    <a:pt x="3911" y="1"/>
                    <a:pt x="3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Google Shape;5836;p79">
              <a:extLst>
                <a:ext uri="{FF2B5EF4-FFF2-40B4-BE49-F238E27FC236}">
                  <a16:creationId xmlns:a16="http://schemas.microsoft.com/office/drawing/2014/main" id="{A861F827-CC4F-3023-DF74-0D78B525F64F}"/>
                </a:ext>
              </a:extLst>
            </p:cNvPr>
            <p:cNvSpPr/>
            <p:nvPr/>
          </p:nvSpPr>
          <p:spPr>
            <a:xfrm>
              <a:off x="5728150" y="3427400"/>
              <a:ext cx="310575" cy="225875"/>
            </a:xfrm>
            <a:custGeom>
              <a:avLst/>
              <a:gdLst/>
              <a:ahLst/>
              <a:cxnLst/>
              <a:rect l="l" t="t" r="r" b="b"/>
              <a:pathLst>
                <a:path w="12423" h="9035" extrusionOk="0">
                  <a:moveTo>
                    <a:pt x="6213" y="1"/>
                  </a:moveTo>
                  <a:cubicBezTo>
                    <a:pt x="5234" y="1"/>
                    <a:pt x="2259" y="1"/>
                    <a:pt x="2259" y="2822"/>
                  </a:cubicBezTo>
                  <a:lnTo>
                    <a:pt x="2259" y="3147"/>
                  </a:lnTo>
                  <a:cubicBezTo>
                    <a:pt x="2259" y="3376"/>
                    <a:pt x="2121" y="3584"/>
                    <a:pt x="1907" y="3671"/>
                  </a:cubicBezTo>
                  <a:cubicBezTo>
                    <a:pt x="750" y="4144"/>
                    <a:pt x="1" y="5141"/>
                    <a:pt x="1" y="6210"/>
                  </a:cubicBezTo>
                  <a:cubicBezTo>
                    <a:pt x="1" y="7767"/>
                    <a:pt x="1521" y="9034"/>
                    <a:pt x="3388" y="9034"/>
                  </a:cubicBezTo>
                  <a:cubicBezTo>
                    <a:pt x="3400" y="9035"/>
                    <a:pt x="3413" y="9035"/>
                    <a:pt x="3425" y="9035"/>
                  </a:cubicBezTo>
                  <a:cubicBezTo>
                    <a:pt x="3753" y="9035"/>
                    <a:pt x="4081" y="8995"/>
                    <a:pt x="4400" y="8917"/>
                  </a:cubicBezTo>
                  <a:cubicBezTo>
                    <a:pt x="4995" y="8766"/>
                    <a:pt x="5604" y="8691"/>
                    <a:pt x="6213" y="8691"/>
                  </a:cubicBezTo>
                  <a:cubicBezTo>
                    <a:pt x="6823" y="8691"/>
                    <a:pt x="7432" y="8766"/>
                    <a:pt x="8029" y="8917"/>
                  </a:cubicBezTo>
                  <a:cubicBezTo>
                    <a:pt x="8345" y="8995"/>
                    <a:pt x="8670" y="9035"/>
                    <a:pt x="8998" y="9035"/>
                  </a:cubicBezTo>
                  <a:cubicBezTo>
                    <a:pt x="9010" y="9035"/>
                    <a:pt x="9022" y="9035"/>
                    <a:pt x="9034" y="9034"/>
                  </a:cubicBezTo>
                  <a:cubicBezTo>
                    <a:pt x="10901" y="9034"/>
                    <a:pt x="12422" y="7767"/>
                    <a:pt x="12422" y="6210"/>
                  </a:cubicBezTo>
                  <a:cubicBezTo>
                    <a:pt x="12422" y="5138"/>
                    <a:pt x="11675" y="4141"/>
                    <a:pt x="10516" y="3671"/>
                  </a:cubicBezTo>
                  <a:cubicBezTo>
                    <a:pt x="10302" y="3584"/>
                    <a:pt x="10164" y="3376"/>
                    <a:pt x="10164" y="3147"/>
                  </a:cubicBezTo>
                  <a:lnTo>
                    <a:pt x="10164" y="2822"/>
                  </a:lnTo>
                  <a:cubicBezTo>
                    <a:pt x="10164" y="1"/>
                    <a:pt x="7191" y="1"/>
                    <a:pt x="62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D9CE123-3400-0B5A-1446-A5AFDC00060B}"/>
              </a:ext>
            </a:extLst>
          </p:cNvPr>
          <p:cNvSpPr txBox="1"/>
          <p:nvPr/>
        </p:nvSpPr>
        <p:spPr>
          <a:xfrm>
            <a:off x="1727123" y="896224"/>
            <a:ext cx="43553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FF6B0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Empresa Afiliada	$</a:t>
            </a:r>
            <a:r>
              <a:rPr lang="es-CO" sz="2000" b="1" dirty="0">
                <a:solidFill>
                  <a:srgbClr val="FF6B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40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FF6B0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FF6B0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Empresa No afiliada	$</a:t>
            </a:r>
            <a:r>
              <a:rPr lang="es-CO" sz="2000" dirty="0">
                <a:solidFill>
                  <a:srgbClr val="FF6B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44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FF6B0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,000</a:t>
            </a:r>
          </a:p>
        </p:txBody>
      </p:sp>
      <p:pic>
        <p:nvPicPr>
          <p:cNvPr id="7" name="Imagen 6" descr="Mujer sonriendo con perro al lado&#10;&#10;El contenido generado por IA puede ser incorrecto.">
            <a:extLst>
              <a:ext uri="{FF2B5EF4-FFF2-40B4-BE49-F238E27FC236}">
                <a16:creationId xmlns:a16="http://schemas.microsoft.com/office/drawing/2014/main" id="{0C6CCEE6-8D45-7455-4ECB-6FA60C95B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892" y="3767876"/>
            <a:ext cx="3627361" cy="2418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4389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B7DC4C-42F4-7DEB-04A4-A5B7D1F93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524E812C-5D54-FE04-7306-77C12326E290}"/>
              </a:ext>
            </a:extLst>
          </p:cNvPr>
          <p:cNvSpPr/>
          <p:nvPr/>
        </p:nvSpPr>
        <p:spPr>
          <a:xfrm>
            <a:off x="9377916" y="85060"/>
            <a:ext cx="2814084" cy="140349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D3B448-7394-056A-0766-BE14A46C3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53C7BB3-ADA8-F9EA-FAD0-83A5804E296C}"/>
              </a:ext>
            </a:extLst>
          </p:cNvPr>
          <p:cNvSpPr txBox="1"/>
          <p:nvPr/>
        </p:nvSpPr>
        <p:spPr>
          <a:xfrm>
            <a:off x="2448540" y="410838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Concepto</a:t>
            </a:r>
          </a:p>
        </p:txBody>
      </p:sp>
      <p:sp>
        <p:nvSpPr>
          <p:cNvPr id="3" name="Google Shape;821;p62">
            <a:extLst>
              <a:ext uri="{FF2B5EF4-FFF2-40B4-BE49-F238E27FC236}">
                <a16:creationId xmlns:a16="http://schemas.microsoft.com/office/drawing/2014/main" id="{BB992FD6-DCAE-211A-B3B6-B37BFE7DC592}"/>
              </a:ext>
            </a:extLst>
          </p:cNvPr>
          <p:cNvSpPr/>
          <p:nvPr/>
        </p:nvSpPr>
        <p:spPr>
          <a:xfrm rot="12087006">
            <a:off x="1914931" y="600969"/>
            <a:ext cx="548637" cy="361043"/>
          </a:xfrm>
          <a:custGeom>
            <a:avLst/>
            <a:gdLst/>
            <a:ahLst/>
            <a:cxnLst/>
            <a:rect l="l" t="t" r="r" b="b"/>
            <a:pathLst>
              <a:path w="7576" h="4986" extrusionOk="0">
                <a:moveTo>
                  <a:pt x="6159" y="0"/>
                </a:moveTo>
                <a:cubicBezTo>
                  <a:pt x="5692" y="0"/>
                  <a:pt x="5225" y="377"/>
                  <a:pt x="5305" y="971"/>
                </a:cubicBezTo>
                <a:lnTo>
                  <a:pt x="1639" y="2423"/>
                </a:lnTo>
                <a:cubicBezTo>
                  <a:pt x="1481" y="2186"/>
                  <a:pt x="1231" y="2052"/>
                  <a:pt x="967" y="2052"/>
                </a:cubicBezTo>
                <a:cubicBezTo>
                  <a:pt x="856" y="2052"/>
                  <a:pt x="743" y="2075"/>
                  <a:pt x="634" y="2125"/>
                </a:cubicBezTo>
                <a:cubicBezTo>
                  <a:pt x="206" y="2274"/>
                  <a:pt x="1" y="2739"/>
                  <a:pt x="150" y="3167"/>
                </a:cubicBezTo>
                <a:cubicBezTo>
                  <a:pt x="261" y="3446"/>
                  <a:pt x="541" y="3632"/>
                  <a:pt x="838" y="3651"/>
                </a:cubicBezTo>
                <a:cubicBezTo>
                  <a:pt x="634" y="3874"/>
                  <a:pt x="559" y="4209"/>
                  <a:pt x="671" y="4488"/>
                </a:cubicBezTo>
                <a:cubicBezTo>
                  <a:pt x="810" y="4794"/>
                  <a:pt x="1104" y="4986"/>
                  <a:pt x="1423" y="4986"/>
                </a:cubicBezTo>
                <a:cubicBezTo>
                  <a:pt x="1531" y="4986"/>
                  <a:pt x="1642" y="4964"/>
                  <a:pt x="1750" y="4916"/>
                </a:cubicBezTo>
                <a:cubicBezTo>
                  <a:pt x="2104" y="4786"/>
                  <a:pt x="2327" y="4395"/>
                  <a:pt x="2271" y="4004"/>
                </a:cubicBezTo>
                <a:lnTo>
                  <a:pt x="5938" y="2553"/>
                </a:lnTo>
                <a:cubicBezTo>
                  <a:pt x="6099" y="2795"/>
                  <a:pt x="6358" y="2930"/>
                  <a:pt x="6630" y="2930"/>
                </a:cubicBezTo>
                <a:cubicBezTo>
                  <a:pt x="6734" y="2930"/>
                  <a:pt x="6840" y="2910"/>
                  <a:pt x="6943" y="2869"/>
                </a:cubicBezTo>
                <a:cubicBezTo>
                  <a:pt x="7371" y="2702"/>
                  <a:pt x="7576" y="2236"/>
                  <a:pt x="7427" y="1827"/>
                </a:cubicBezTo>
                <a:cubicBezTo>
                  <a:pt x="7315" y="1529"/>
                  <a:pt x="7036" y="1343"/>
                  <a:pt x="6738" y="1325"/>
                </a:cubicBezTo>
                <a:cubicBezTo>
                  <a:pt x="6943" y="1101"/>
                  <a:pt x="7017" y="785"/>
                  <a:pt x="6906" y="487"/>
                </a:cubicBezTo>
                <a:cubicBezTo>
                  <a:pt x="6747" y="149"/>
                  <a:pt x="6453" y="0"/>
                  <a:pt x="6159" y="0"/>
                </a:cubicBezTo>
                <a:close/>
              </a:path>
            </a:pathLst>
          </a:custGeom>
          <a:solidFill>
            <a:srgbClr val="FF6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 descr="Logotipo&#10;&#10;El contenido generado por IA puede ser incorrecto.">
            <a:extLst>
              <a:ext uri="{FF2B5EF4-FFF2-40B4-BE49-F238E27FC236}">
                <a16:creationId xmlns:a16="http://schemas.microsoft.com/office/drawing/2014/main" id="{53CCE78D-DE64-C135-A2F9-4AF74ABB5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540" y="1329070"/>
            <a:ext cx="7488914" cy="472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1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CBF63F8-0FAA-E74F-B846-BF2A326EA898}"/>
              </a:ext>
            </a:extLst>
          </p:cNvPr>
          <p:cNvSpPr txBox="1"/>
          <p:nvPr/>
        </p:nvSpPr>
        <p:spPr>
          <a:xfrm>
            <a:off x="2190307" y="4728001"/>
            <a:ext cx="96649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FF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Únete a Ciudad Patas: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FF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“La aventura comienza cuando tu mascota y tu familia exploran juntos.”</a:t>
            </a:r>
          </a:p>
        </p:txBody>
      </p:sp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E5F66E01-6E2B-902F-C958-7D40A1744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123" y="893777"/>
            <a:ext cx="4020973" cy="253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13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18D6314-B32E-5E95-B98E-123F71B36F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38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E715061-2732-AD74-412C-62010E21BB42}"/>
              </a:ext>
            </a:extLst>
          </p:cNvPr>
          <p:cNvSpPr txBox="1"/>
          <p:nvPr/>
        </p:nvSpPr>
        <p:spPr>
          <a:xfrm>
            <a:off x="1201480" y="1961214"/>
            <a:ext cx="99839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La Aventura de las Mascotas </a:t>
            </a:r>
            <a:r>
              <a:rPr lang="es-ES" sz="2800" dirty="0"/>
              <a:t>es la segunda entrega de la trilogía “Ciudad Patas”.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s-E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Una experiencia única donde familias y mascotas viven una gran aventura llena de diversión, bienestar y aprendizaje en un entorno campestre 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F00543B-DC1D-7CD7-FFCA-0BC53A297A3D}"/>
              </a:ext>
            </a:extLst>
          </p:cNvPr>
          <p:cNvSpPr txBox="1"/>
          <p:nvPr/>
        </p:nvSpPr>
        <p:spPr>
          <a:xfrm>
            <a:off x="3219007" y="5067780"/>
            <a:ext cx="6711802" cy="910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ts val="7750"/>
              </a:lnSpc>
              <a:spcBef>
                <a:spcPts val="17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6B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“Un día para dejar huella en la vida de quién más amas”.</a:t>
            </a:r>
          </a:p>
        </p:txBody>
      </p:sp>
    </p:spTree>
    <p:extLst>
      <p:ext uri="{BB962C8B-B14F-4D97-AF65-F5344CB8AC3E}">
        <p14:creationId xmlns:p14="http://schemas.microsoft.com/office/powerpoint/2010/main" val="2158297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4400271F-9374-547B-975B-EC988F09DB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255E74A-E911-7933-05BD-7457BBCE0C9B}"/>
              </a:ext>
            </a:extLst>
          </p:cNvPr>
          <p:cNvSpPr txBox="1"/>
          <p:nvPr/>
        </p:nvSpPr>
        <p:spPr>
          <a:xfrm>
            <a:off x="6960748" y="2973642"/>
            <a:ext cx="4230963" cy="996033"/>
          </a:xfrm>
          <a:prstGeom prst="rect">
            <a:avLst/>
          </a:prstGeom>
          <a:noFill/>
        </p:spPr>
        <p:txBody>
          <a:bodyPr wrap="square" tIns="0" bIns="72000" rtlCol="0">
            <a:spAutoFit/>
          </a:bodyPr>
          <a:lstStyle/>
          <a:p>
            <a:pPr algn="ctr"/>
            <a:r>
              <a:rPr lang="es-CO" sz="6000" b="1" dirty="0">
                <a:latin typeface="Arial Narrow" panose="020B0604020202020204" pitchFamily="34" charset="0"/>
              </a:rPr>
              <a:t>Descripción</a:t>
            </a:r>
            <a:r>
              <a:rPr lang="es-CO" sz="6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A2953E1-9812-0BE7-33EC-B60C8D5FBC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85" t="-498" r="1085" b="33831"/>
          <a:stretch>
            <a:fillRect/>
          </a:stretch>
        </p:blipFill>
        <p:spPr>
          <a:xfrm>
            <a:off x="1322699" y="1578142"/>
            <a:ext cx="4901750" cy="4901750"/>
          </a:xfrm>
          <a:custGeom>
            <a:avLst/>
            <a:gdLst>
              <a:gd name="connsiteX0" fmla="*/ 2450875 w 4901750"/>
              <a:gd name="connsiteY0" fmla="*/ 0 h 4901750"/>
              <a:gd name="connsiteX1" fmla="*/ 4901750 w 4901750"/>
              <a:gd name="connsiteY1" fmla="*/ 2450875 h 4901750"/>
              <a:gd name="connsiteX2" fmla="*/ 2450875 w 4901750"/>
              <a:gd name="connsiteY2" fmla="*/ 4901750 h 4901750"/>
              <a:gd name="connsiteX3" fmla="*/ 0 w 4901750"/>
              <a:gd name="connsiteY3" fmla="*/ 2450875 h 4901750"/>
              <a:gd name="connsiteX4" fmla="*/ 2450875 w 4901750"/>
              <a:gd name="connsiteY4" fmla="*/ 0 h 490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1750" h="4901750">
                <a:moveTo>
                  <a:pt x="2450875" y="0"/>
                </a:moveTo>
                <a:cubicBezTo>
                  <a:pt x="3804456" y="0"/>
                  <a:pt x="4901750" y="1097294"/>
                  <a:pt x="4901750" y="2450875"/>
                </a:cubicBezTo>
                <a:cubicBezTo>
                  <a:pt x="4901750" y="3804456"/>
                  <a:pt x="3804456" y="4901750"/>
                  <a:pt x="2450875" y="4901750"/>
                </a:cubicBezTo>
                <a:cubicBezTo>
                  <a:pt x="1097294" y="4901750"/>
                  <a:pt x="0" y="3804456"/>
                  <a:pt x="0" y="2450875"/>
                </a:cubicBezTo>
                <a:cubicBezTo>
                  <a:pt x="0" y="1097294"/>
                  <a:pt x="1097294" y="0"/>
                  <a:pt x="2450875" y="0"/>
                </a:cubicBezTo>
                <a:close/>
              </a:path>
            </a:pathLst>
          </a:custGeom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E4D24F77-C155-1CD2-3177-A50404BD5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01" y="255842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8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BC507EC-C318-5FD4-2094-E22CAB8E4EC4}"/>
              </a:ext>
            </a:extLst>
          </p:cNvPr>
          <p:cNvSpPr txBox="1"/>
          <p:nvPr/>
        </p:nvSpPr>
        <p:spPr>
          <a:xfrm>
            <a:off x="1401280" y="1689952"/>
            <a:ext cx="9771321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Será un día para las familias con actividades únicas: </a:t>
            </a:r>
          </a:p>
          <a:p>
            <a:endParaRPr lang="es-E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Parque Canino, talleres, concursos, aliados, Doga en vivo; todo en un entorno natural en la 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Sede Campestre Cajicá 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 Compensar.</a:t>
            </a:r>
          </a:p>
          <a:p>
            <a:pPr algn="l"/>
            <a:endParaRPr lang="es-E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lvl="0" algn="ctr">
              <a:spcAft>
                <a:spcPts val="1600"/>
              </a:spcAft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Este espacio f</a:t>
            </a:r>
            <a:r>
              <a:rPr lang="es-MX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omentará</a:t>
            </a:r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la relación entre los caninos y sus dueños, proporcionando a las familias herramientas que necesitan para cuidar la salud y felicidad de sus perritos.</a:t>
            </a:r>
          </a:p>
          <a:p>
            <a:pPr algn="l"/>
            <a:endParaRPr lang="es-E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l"/>
            <a:endParaRPr lang="es-E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7" name="Google Shape;5831;p79">
            <a:extLst>
              <a:ext uri="{FF2B5EF4-FFF2-40B4-BE49-F238E27FC236}">
                <a16:creationId xmlns:a16="http://schemas.microsoft.com/office/drawing/2014/main" id="{97D8911B-4807-DC9D-4DC9-6524ECDF62FA}"/>
              </a:ext>
            </a:extLst>
          </p:cNvPr>
          <p:cNvGrpSpPr/>
          <p:nvPr/>
        </p:nvGrpSpPr>
        <p:grpSpPr>
          <a:xfrm>
            <a:off x="1045218" y="1777625"/>
            <a:ext cx="355218" cy="279880"/>
            <a:chOff x="5629975" y="3255775"/>
            <a:chExt cx="504500" cy="397500"/>
          </a:xfrm>
          <a:solidFill>
            <a:srgbClr val="FF6B00"/>
          </a:solidFill>
        </p:grpSpPr>
        <p:sp>
          <p:nvSpPr>
            <p:cNvPr id="9" name="Google Shape;5832;p79">
              <a:extLst>
                <a:ext uri="{FF2B5EF4-FFF2-40B4-BE49-F238E27FC236}">
                  <a16:creationId xmlns:a16="http://schemas.microsoft.com/office/drawing/2014/main" id="{32F13527-78BA-AF6E-7A8E-26451B1BE163}"/>
                </a:ext>
              </a:extLst>
            </p:cNvPr>
            <p:cNvSpPr/>
            <p:nvPr/>
          </p:nvSpPr>
          <p:spPr>
            <a:xfrm>
              <a:off x="575637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3"/>
                    <a:pt x="2259" y="5736"/>
                  </a:cubicBezTo>
                  <a:cubicBezTo>
                    <a:pt x="3506" y="5733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" name="Google Shape;5833;p79">
              <a:extLst>
                <a:ext uri="{FF2B5EF4-FFF2-40B4-BE49-F238E27FC236}">
                  <a16:creationId xmlns:a16="http://schemas.microsoft.com/office/drawing/2014/main" id="{5F1699CC-FE51-6F2E-7AF8-A068F1AD2986}"/>
                </a:ext>
              </a:extLst>
            </p:cNvPr>
            <p:cNvSpPr/>
            <p:nvPr/>
          </p:nvSpPr>
          <p:spPr>
            <a:xfrm>
              <a:off x="5629975" y="3374400"/>
              <a:ext cx="140575" cy="136175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1951" y="0"/>
                  </a:moveTo>
                  <a:cubicBezTo>
                    <a:pt x="1711" y="0"/>
                    <a:pt x="1480" y="53"/>
                    <a:pt x="1269" y="175"/>
                  </a:cubicBezTo>
                  <a:cubicBezTo>
                    <a:pt x="1" y="907"/>
                    <a:pt x="582" y="3443"/>
                    <a:pt x="1088" y="4316"/>
                  </a:cubicBezTo>
                  <a:cubicBezTo>
                    <a:pt x="1506" y="5041"/>
                    <a:pt x="2265" y="5447"/>
                    <a:pt x="3045" y="5447"/>
                  </a:cubicBezTo>
                  <a:cubicBezTo>
                    <a:pt x="3428" y="5447"/>
                    <a:pt x="3816" y="5349"/>
                    <a:pt x="4172" y="5144"/>
                  </a:cubicBezTo>
                  <a:cubicBezTo>
                    <a:pt x="5253" y="4521"/>
                    <a:pt x="5623" y="3138"/>
                    <a:pt x="5000" y="2057"/>
                  </a:cubicBezTo>
                  <a:cubicBezTo>
                    <a:pt x="4578" y="1330"/>
                    <a:pt x="3149" y="0"/>
                    <a:pt x="19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" name="Google Shape;5834;p79">
              <a:extLst>
                <a:ext uri="{FF2B5EF4-FFF2-40B4-BE49-F238E27FC236}">
                  <a16:creationId xmlns:a16="http://schemas.microsoft.com/office/drawing/2014/main" id="{021ACEA0-9A5B-5D8A-E2C4-2FFA0FE172CC}"/>
                </a:ext>
              </a:extLst>
            </p:cNvPr>
            <p:cNvSpPr/>
            <p:nvPr/>
          </p:nvSpPr>
          <p:spPr>
            <a:xfrm>
              <a:off x="589752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6"/>
                    <a:pt x="2259" y="5736"/>
                  </a:cubicBezTo>
                  <a:cubicBezTo>
                    <a:pt x="3506" y="5736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" name="Google Shape;5835;p79">
              <a:extLst>
                <a:ext uri="{FF2B5EF4-FFF2-40B4-BE49-F238E27FC236}">
                  <a16:creationId xmlns:a16="http://schemas.microsoft.com/office/drawing/2014/main" id="{A0AD2BA0-7F1A-696D-3211-B3B99B9089EA}"/>
                </a:ext>
              </a:extLst>
            </p:cNvPr>
            <p:cNvSpPr/>
            <p:nvPr/>
          </p:nvSpPr>
          <p:spPr>
            <a:xfrm>
              <a:off x="5996075" y="3373900"/>
              <a:ext cx="138400" cy="136200"/>
            </a:xfrm>
            <a:custGeom>
              <a:avLst/>
              <a:gdLst/>
              <a:ahLst/>
              <a:cxnLst/>
              <a:rect l="l" t="t" r="r" b="b"/>
              <a:pathLst>
                <a:path w="5536" h="5448" extrusionOk="0">
                  <a:moveTo>
                    <a:pt x="3670" y="1"/>
                  </a:moveTo>
                  <a:cubicBezTo>
                    <a:pt x="2471" y="1"/>
                    <a:pt x="1045" y="1330"/>
                    <a:pt x="624" y="2059"/>
                  </a:cubicBezTo>
                  <a:cubicBezTo>
                    <a:pt x="1" y="3137"/>
                    <a:pt x="371" y="4523"/>
                    <a:pt x="1452" y="5146"/>
                  </a:cubicBezTo>
                  <a:cubicBezTo>
                    <a:pt x="1808" y="5351"/>
                    <a:pt x="2199" y="5448"/>
                    <a:pt x="2586" y="5448"/>
                  </a:cubicBezTo>
                  <a:cubicBezTo>
                    <a:pt x="3381" y="5448"/>
                    <a:pt x="4158" y="5039"/>
                    <a:pt x="4575" y="4318"/>
                  </a:cubicBezTo>
                  <a:cubicBezTo>
                    <a:pt x="5168" y="3288"/>
                    <a:pt x="5535" y="858"/>
                    <a:pt x="4355" y="177"/>
                  </a:cubicBezTo>
                  <a:cubicBezTo>
                    <a:pt x="4142" y="54"/>
                    <a:pt x="3911" y="1"/>
                    <a:pt x="3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" name="Google Shape;5836;p79">
              <a:extLst>
                <a:ext uri="{FF2B5EF4-FFF2-40B4-BE49-F238E27FC236}">
                  <a16:creationId xmlns:a16="http://schemas.microsoft.com/office/drawing/2014/main" id="{09A34F71-51A0-7D0E-72F7-BF7F5A8DBB51}"/>
                </a:ext>
              </a:extLst>
            </p:cNvPr>
            <p:cNvSpPr/>
            <p:nvPr/>
          </p:nvSpPr>
          <p:spPr>
            <a:xfrm>
              <a:off x="5728150" y="3427400"/>
              <a:ext cx="310575" cy="225875"/>
            </a:xfrm>
            <a:custGeom>
              <a:avLst/>
              <a:gdLst/>
              <a:ahLst/>
              <a:cxnLst/>
              <a:rect l="l" t="t" r="r" b="b"/>
              <a:pathLst>
                <a:path w="12423" h="9035" extrusionOk="0">
                  <a:moveTo>
                    <a:pt x="6213" y="1"/>
                  </a:moveTo>
                  <a:cubicBezTo>
                    <a:pt x="5234" y="1"/>
                    <a:pt x="2259" y="1"/>
                    <a:pt x="2259" y="2822"/>
                  </a:cubicBezTo>
                  <a:lnTo>
                    <a:pt x="2259" y="3147"/>
                  </a:lnTo>
                  <a:cubicBezTo>
                    <a:pt x="2259" y="3376"/>
                    <a:pt x="2121" y="3584"/>
                    <a:pt x="1907" y="3671"/>
                  </a:cubicBezTo>
                  <a:cubicBezTo>
                    <a:pt x="750" y="4144"/>
                    <a:pt x="1" y="5141"/>
                    <a:pt x="1" y="6210"/>
                  </a:cubicBezTo>
                  <a:cubicBezTo>
                    <a:pt x="1" y="7767"/>
                    <a:pt x="1521" y="9034"/>
                    <a:pt x="3388" y="9034"/>
                  </a:cubicBezTo>
                  <a:cubicBezTo>
                    <a:pt x="3400" y="9035"/>
                    <a:pt x="3413" y="9035"/>
                    <a:pt x="3425" y="9035"/>
                  </a:cubicBezTo>
                  <a:cubicBezTo>
                    <a:pt x="3753" y="9035"/>
                    <a:pt x="4081" y="8995"/>
                    <a:pt x="4400" y="8917"/>
                  </a:cubicBezTo>
                  <a:cubicBezTo>
                    <a:pt x="4995" y="8766"/>
                    <a:pt x="5604" y="8691"/>
                    <a:pt x="6213" y="8691"/>
                  </a:cubicBezTo>
                  <a:cubicBezTo>
                    <a:pt x="6823" y="8691"/>
                    <a:pt x="7432" y="8766"/>
                    <a:pt x="8029" y="8917"/>
                  </a:cubicBezTo>
                  <a:cubicBezTo>
                    <a:pt x="8345" y="8995"/>
                    <a:pt x="8670" y="9035"/>
                    <a:pt x="8998" y="9035"/>
                  </a:cubicBezTo>
                  <a:cubicBezTo>
                    <a:pt x="9010" y="9035"/>
                    <a:pt x="9022" y="9035"/>
                    <a:pt x="9034" y="9034"/>
                  </a:cubicBezTo>
                  <a:cubicBezTo>
                    <a:pt x="10901" y="9034"/>
                    <a:pt x="12422" y="7767"/>
                    <a:pt x="12422" y="6210"/>
                  </a:cubicBezTo>
                  <a:cubicBezTo>
                    <a:pt x="12422" y="5138"/>
                    <a:pt x="11675" y="4141"/>
                    <a:pt x="10516" y="3671"/>
                  </a:cubicBezTo>
                  <a:cubicBezTo>
                    <a:pt x="10302" y="3584"/>
                    <a:pt x="10164" y="3376"/>
                    <a:pt x="10164" y="3147"/>
                  </a:cubicBezTo>
                  <a:lnTo>
                    <a:pt x="10164" y="2822"/>
                  </a:lnTo>
                  <a:cubicBezTo>
                    <a:pt x="10164" y="1"/>
                    <a:pt x="7191" y="1"/>
                    <a:pt x="62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pic>
        <p:nvPicPr>
          <p:cNvPr id="14" name="Imagen 13" descr="Logotipo&#10;&#10;El contenido generado por IA puede ser incorrecto.">
            <a:extLst>
              <a:ext uri="{FF2B5EF4-FFF2-40B4-BE49-F238E27FC236}">
                <a16:creationId xmlns:a16="http://schemas.microsoft.com/office/drawing/2014/main" id="{B19CD97D-219A-7E2D-E479-936CB114C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910" y="4793127"/>
            <a:ext cx="2815736" cy="177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48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29C59B-25CB-0269-88C0-3DAA98D88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5EE4CD-C780-7487-24FC-0B5D1FFB1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A9ACB0A-902E-3B78-F328-811DEA9B2DF6}"/>
              </a:ext>
            </a:extLst>
          </p:cNvPr>
          <p:cNvSpPr txBox="1"/>
          <p:nvPr/>
        </p:nvSpPr>
        <p:spPr>
          <a:xfrm>
            <a:off x="2448540" y="527798"/>
            <a:ext cx="45031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Lugar – Fecha - Horario</a:t>
            </a:r>
          </a:p>
        </p:txBody>
      </p:sp>
      <p:sp>
        <p:nvSpPr>
          <p:cNvPr id="3" name="Google Shape;821;p62">
            <a:extLst>
              <a:ext uri="{FF2B5EF4-FFF2-40B4-BE49-F238E27FC236}">
                <a16:creationId xmlns:a16="http://schemas.microsoft.com/office/drawing/2014/main" id="{3DA40F05-C98F-429B-93E5-61E88FFBC20F}"/>
              </a:ext>
            </a:extLst>
          </p:cNvPr>
          <p:cNvSpPr/>
          <p:nvPr/>
        </p:nvSpPr>
        <p:spPr>
          <a:xfrm rot="12087006">
            <a:off x="1914931" y="632868"/>
            <a:ext cx="548637" cy="361043"/>
          </a:xfrm>
          <a:custGeom>
            <a:avLst/>
            <a:gdLst/>
            <a:ahLst/>
            <a:cxnLst/>
            <a:rect l="l" t="t" r="r" b="b"/>
            <a:pathLst>
              <a:path w="7576" h="4986" extrusionOk="0">
                <a:moveTo>
                  <a:pt x="6159" y="0"/>
                </a:moveTo>
                <a:cubicBezTo>
                  <a:pt x="5692" y="0"/>
                  <a:pt x="5225" y="377"/>
                  <a:pt x="5305" y="971"/>
                </a:cubicBezTo>
                <a:lnTo>
                  <a:pt x="1639" y="2423"/>
                </a:lnTo>
                <a:cubicBezTo>
                  <a:pt x="1481" y="2186"/>
                  <a:pt x="1231" y="2052"/>
                  <a:pt x="967" y="2052"/>
                </a:cubicBezTo>
                <a:cubicBezTo>
                  <a:pt x="856" y="2052"/>
                  <a:pt x="743" y="2075"/>
                  <a:pt x="634" y="2125"/>
                </a:cubicBezTo>
                <a:cubicBezTo>
                  <a:pt x="206" y="2274"/>
                  <a:pt x="1" y="2739"/>
                  <a:pt x="150" y="3167"/>
                </a:cubicBezTo>
                <a:cubicBezTo>
                  <a:pt x="261" y="3446"/>
                  <a:pt x="541" y="3632"/>
                  <a:pt x="838" y="3651"/>
                </a:cubicBezTo>
                <a:cubicBezTo>
                  <a:pt x="634" y="3874"/>
                  <a:pt x="559" y="4209"/>
                  <a:pt x="671" y="4488"/>
                </a:cubicBezTo>
                <a:cubicBezTo>
                  <a:pt x="810" y="4794"/>
                  <a:pt x="1104" y="4986"/>
                  <a:pt x="1423" y="4986"/>
                </a:cubicBezTo>
                <a:cubicBezTo>
                  <a:pt x="1531" y="4986"/>
                  <a:pt x="1642" y="4964"/>
                  <a:pt x="1750" y="4916"/>
                </a:cubicBezTo>
                <a:cubicBezTo>
                  <a:pt x="2104" y="4786"/>
                  <a:pt x="2327" y="4395"/>
                  <a:pt x="2271" y="4004"/>
                </a:cubicBezTo>
                <a:lnTo>
                  <a:pt x="5938" y="2553"/>
                </a:lnTo>
                <a:cubicBezTo>
                  <a:pt x="6099" y="2795"/>
                  <a:pt x="6358" y="2930"/>
                  <a:pt x="6630" y="2930"/>
                </a:cubicBezTo>
                <a:cubicBezTo>
                  <a:pt x="6734" y="2930"/>
                  <a:pt x="6840" y="2910"/>
                  <a:pt x="6943" y="2869"/>
                </a:cubicBezTo>
                <a:cubicBezTo>
                  <a:pt x="7371" y="2702"/>
                  <a:pt x="7576" y="2236"/>
                  <a:pt x="7427" y="1827"/>
                </a:cubicBezTo>
                <a:cubicBezTo>
                  <a:pt x="7315" y="1529"/>
                  <a:pt x="7036" y="1343"/>
                  <a:pt x="6738" y="1325"/>
                </a:cubicBezTo>
                <a:cubicBezTo>
                  <a:pt x="6943" y="1101"/>
                  <a:pt x="7017" y="785"/>
                  <a:pt x="6906" y="487"/>
                </a:cubicBezTo>
                <a:cubicBezTo>
                  <a:pt x="6747" y="149"/>
                  <a:pt x="6453" y="0"/>
                  <a:pt x="6159" y="0"/>
                </a:cubicBezTo>
                <a:close/>
              </a:path>
            </a:pathLst>
          </a:custGeom>
          <a:solidFill>
            <a:srgbClr val="FF6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11EADE7-F68F-592D-3231-818169E1089E}"/>
              </a:ext>
            </a:extLst>
          </p:cNvPr>
          <p:cNvSpPr txBox="1"/>
          <p:nvPr/>
        </p:nvSpPr>
        <p:spPr>
          <a:xfrm>
            <a:off x="724113" y="1513908"/>
            <a:ext cx="6035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Sede Campestre Cajicá Compensar</a:t>
            </a:r>
          </a:p>
          <a:p>
            <a:r>
              <a:rPr lang="es-CO" sz="2000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Km 4 Vía Cajicá - Zipaquirá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5" name="Google Shape;5579;p79">
            <a:extLst>
              <a:ext uri="{FF2B5EF4-FFF2-40B4-BE49-F238E27FC236}">
                <a16:creationId xmlns:a16="http://schemas.microsoft.com/office/drawing/2014/main" id="{CF99CFFC-8494-E715-76E7-15C29792F9B5}"/>
              </a:ext>
            </a:extLst>
          </p:cNvPr>
          <p:cNvGrpSpPr/>
          <p:nvPr/>
        </p:nvGrpSpPr>
        <p:grpSpPr>
          <a:xfrm>
            <a:off x="386198" y="1646341"/>
            <a:ext cx="298169" cy="339253"/>
            <a:chOff x="1529350" y="258825"/>
            <a:chExt cx="423475" cy="481825"/>
          </a:xfrm>
          <a:solidFill>
            <a:srgbClr val="FF6B00"/>
          </a:solidFill>
        </p:grpSpPr>
        <p:sp>
          <p:nvSpPr>
            <p:cNvPr id="6" name="Google Shape;5580;p79">
              <a:extLst>
                <a:ext uri="{FF2B5EF4-FFF2-40B4-BE49-F238E27FC236}">
                  <a16:creationId xmlns:a16="http://schemas.microsoft.com/office/drawing/2014/main" id="{8EE51EDE-0ABD-59C9-43DC-AFBDC7448344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" name="Google Shape;5581;p79">
              <a:extLst>
                <a:ext uri="{FF2B5EF4-FFF2-40B4-BE49-F238E27FC236}">
                  <a16:creationId xmlns:a16="http://schemas.microsoft.com/office/drawing/2014/main" id="{C9FA330C-141E-150F-94CC-3693C34973E7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6CF0A51-74CF-2032-5A09-3BECD6AB0E14}"/>
              </a:ext>
            </a:extLst>
          </p:cNvPr>
          <p:cNvSpPr txBox="1"/>
          <p:nvPr/>
        </p:nvSpPr>
        <p:spPr>
          <a:xfrm>
            <a:off x="724113" y="2213986"/>
            <a:ext cx="6113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Domingo 28 de septiembre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A967F9E-37E0-2D62-18DF-C250211D5E18}"/>
              </a:ext>
            </a:extLst>
          </p:cNvPr>
          <p:cNvSpPr txBox="1"/>
          <p:nvPr/>
        </p:nvSpPr>
        <p:spPr>
          <a:xfrm>
            <a:off x="535282" y="3283610"/>
            <a:ext cx="61137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Ventajas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Ambiente natural.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Amplias zonas verdes.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Adecuado para familias y mascotas.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Baños, áreas de descanso y fácil accesibilidad.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Servicio de Parqueadero: $1.400 hora (hasta la quinta hora). A partir de la sexta hora tarifa plena de $6.000.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Ideal para promover el bienestar Físico y emocional de las familias y sus mascotas.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6CD715E-5065-D0AF-4A69-93365AB0AC80}"/>
              </a:ext>
            </a:extLst>
          </p:cNvPr>
          <p:cNvSpPr txBox="1"/>
          <p:nvPr/>
        </p:nvSpPr>
        <p:spPr>
          <a:xfrm>
            <a:off x="727654" y="2642839"/>
            <a:ext cx="6113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Horario 10:30 am – 4 pm</a:t>
            </a:r>
          </a:p>
        </p:txBody>
      </p:sp>
      <p:grpSp>
        <p:nvGrpSpPr>
          <p:cNvPr id="27" name="Google Shape;5610;p79">
            <a:extLst>
              <a:ext uri="{FF2B5EF4-FFF2-40B4-BE49-F238E27FC236}">
                <a16:creationId xmlns:a16="http://schemas.microsoft.com/office/drawing/2014/main" id="{0D2C588D-DBF4-FED9-A4B7-E483C4B9B0C9}"/>
              </a:ext>
            </a:extLst>
          </p:cNvPr>
          <p:cNvGrpSpPr/>
          <p:nvPr/>
        </p:nvGrpSpPr>
        <p:grpSpPr>
          <a:xfrm>
            <a:off x="388401" y="2221794"/>
            <a:ext cx="339253" cy="339253"/>
            <a:chOff x="5660400" y="238125"/>
            <a:chExt cx="481825" cy="481825"/>
          </a:xfrm>
          <a:solidFill>
            <a:srgbClr val="FF6B00"/>
          </a:solidFill>
        </p:grpSpPr>
        <p:sp>
          <p:nvSpPr>
            <p:cNvPr id="28" name="Google Shape;5611;p79">
              <a:extLst>
                <a:ext uri="{FF2B5EF4-FFF2-40B4-BE49-F238E27FC236}">
                  <a16:creationId xmlns:a16="http://schemas.microsoft.com/office/drawing/2014/main" id="{0478E474-BB3E-67D8-025E-5FB0DB59560A}"/>
                </a:ext>
              </a:extLst>
            </p:cNvPr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9" name="Google Shape;5612;p79">
              <a:extLst>
                <a:ext uri="{FF2B5EF4-FFF2-40B4-BE49-F238E27FC236}">
                  <a16:creationId xmlns:a16="http://schemas.microsoft.com/office/drawing/2014/main" id="{DFBF699A-74F8-D474-0879-FEEA61438407}"/>
                </a:ext>
              </a:extLst>
            </p:cNvPr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0" name="Google Shape;7115;p82">
            <a:extLst>
              <a:ext uri="{FF2B5EF4-FFF2-40B4-BE49-F238E27FC236}">
                <a16:creationId xmlns:a16="http://schemas.microsoft.com/office/drawing/2014/main" id="{5B87B453-1945-0395-5E97-75C5209360B9}"/>
              </a:ext>
            </a:extLst>
          </p:cNvPr>
          <p:cNvGrpSpPr/>
          <p:nvPr/>
        </p:nvGrpSpPr>
        <p:grpSpPr>
          <a:xfrm>
            <a:off x="380734" y="2657163"/>
            <a:ext cx="354586" cy="353645"/>
            <a:chOff x="-30735200" y="3910925"/>
            <a:chExt cx="292225" cy="291450"/>
          </a:xfrm>
          <a:solidFill>
            <a:srgbClr val="FF6B00"/>
          </a:solidFill>
        </p:grpSpPr>
        <p:sp>
          <p:nvSpPr>
            <p:cNvPr id="31" name="Google Shape;7116;p82">
              <a:extLst>
                <a:ext uri="{FF2B5EF4-FFF2-40B4-BE49-F238E27FC236}">
                  <a16:creationId xmlns:a16="http://schemas.microsoft.com/office/drawing/2014/main" id="{7594BF60-96C2-B3E6-2098-69E1D54564D4}"/>
                </a:ext>
              </a:extLst>
            </p:cNvPr>
            <p:cNvSpPr/>
            <p:nvPr/>
          </p:nvSpPr>
          <p:spPr>
            <a:xfrm>
              <a:off x="-30683225" y="3962900"/>
              <a:ext cx="188275" cy="186700"/>
            </a:xfrm>
            <a:custGeom>
              <a:avLst/>
              <a:gdLst/>
              <a:ahLst/>
              <a:cxnLst/>
              <a:rect l="l" t="t" r="r" b="b"/>
              <a:pathLst>
                <a:path w="7531" h="7468" extrusionOk="0">
                  <a:moveTo>
                    <a:pt x="3750" y="663"/>
                  </a:moveTo>
                  <a:cubicBezTo>
                    <a:pt x="3939" y="663"/>
                    <a:pt x="4096" y="820"/>
                    <a:pt x="4096" y="1009"/>
                  </a:cubicBezTo>
                  <a:lnTo>
                    <a:pt x="4096" y="3624"/>
                  </a:lnTo>
                  <a:lnTo>
                    <a:pt x="5357" y="4884"/>
                  </a:lnTo>
                  <a:cubicBezTo>
                    <a:pt x="5514" y="5042"/>
                    <a:pt x="5514" y="5231"/>
                    <a:pt x="5357" y="5357"/>
                  </a:cubicBezTo>
                  <a:cubicBezTo>
                    <a:pt x="5294" y="5420"/>
                    <a:pt x="5207" y="5451"/>
                    <a:pt x="5120" y="5451"/>
                  </a:cubicBezTo>
                  <a:cubicBezTo>
                    <a:pt x="5034" y="5451"/>
                    <a:pt x="4947" y="5420"/>
                    <a:pt x="4884" y="5357"/>
                  </a:cubicBezTo>
                  <a:lnTo>
                    <a:pt x="3498" y="3971"/>
                  </a:lnTo>
                  <a:cubicBezTo>
                    <a:pt x="3435" y="3908"/>
                    <a:pt x="3403" y="3813"/>
                    <a:pt x="3403" y="3719"/>
                  </a:cubicBezTo>
                  <a:lnTo>
                    <a:pt x="3403" y="1009"/>
                  </a:lnTo>
                  <a:cubicBezTo>
                    <a:pt x="3403" y="820"/>
                    <a:pt x="3561" y="663"/>
                    <a:pt x="3750" y="663"/>
                  </a:cubicBezTo>
                  <a:close/>
                  <a:moveTo>
                    <a:pt x="3750" y="1"/>
                  </a:moveTo>
                  <a:cubicBezTo>
                    <a:pt x="1671" y="1"/>
                    <a:pt x="1" y="1702"/>
                    <a:pt x="1" y="3750"/>
                  </a:cubicBezTo>
                  <a:cubicBezTo>
                    <a:pt x="1" y="5829"/>
                    <a:pt x="1702" y="7468"/>
                    <a:pt x="3750" y="7468"/>
                  </a:cubicBezTo>
                  <a:cubicBezTo>
                    <a:pt x="5798" y="7468"/>
                    <a:pt x="7499" y="5798"/>
                    <a:pt x="7499" y="3750"/>
                  </a:cubicBezTo>
                  <a:cubicBezTo>
                    <a:pt x="7530" y="1702"/>
                    <a:pt x="5829" y="1"/>
                    <a:pt x="37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117;p82">
              <a:extLst>
                <a:ext uri="{FF2B5EF4-FFF2-40B4-BE49-F238E27FC236}">
                  <a16:creationId xmlns:a16="http://schemas.microsoft.com/office/drawing/2014/main" id="{70CC16E1-7EAC-D05F-EE06-F5853AA2FB86}"/>
                </a:ext>
              </a:extLst>
            </p:cNvPr>
            <p:cNvSpPr/>
            <p:nvPr/>
          </p:nvSpPr>
          <p:spPr>
            <a:xfrm>
              <a:off x="-30735200" y="3910925"/>
              <a:ext cx="292225" cy="291450"/>
            </a:xfrm>
            <a:custGeom>
              <a:avLst/>
              <a:gdLst/>
              <a:ahLst/>
              <a:cxnLst/>
              <a:rect l="l" t="t" r="r" b="b"/>
              <a:pathLst>
                <a:path w="11689" h="11658" extrusionOk="0">
                  <a:moveTo>
                    <a:pt x="5829" y="1355"/>
                  </a:moveTo>
                  <a:cubicBezTo>
                    <a:pt x="8286" y="1355"/>
                    <a:pt x="10271" y="3372"/>
                    <a:pt x="10271" y="5829"/>
                  </a:cubicBezTo>
                  <a:cubicBezTo>
                    <a:pt x="10271" y="8286"/>
                    <a:pt x="8318" y="10271"/>
                    <a:pt x="5829" y="10271"/>
                  </a:cubicBezTo>
                  <a:cubicBezTo>
                    <a:pt x="3403" y="10271"/>
                    <a:pt x="1387" y="8255"/>
                    <a:pt x="1387" y="5829"/>
                  </a:cubicBezTo>
                  <a:cubicBezTo>
                    <a:pt x="1387" y="3372"/>
                    <a:pt x="3371" y="1355"/>
                    <a:pt x="5829" y="1355"/>
                  </a:cubicBezTo>
                  <a:close/>
                  <a:moveTo>
                    <a:pt x="5829" y="1"/>
                  </a:moveTo>
                  <a:cubicBezTo>
                    <a:pt x="2647" y="1"/>
                    <a:pt x="0" y="2616"/>
                    <a:pt x="0" y="5829"/>
                  </a:cubicBezTo>
                  <a:cubicBezTo>
                    <a:pt x="0" y="9011"/>
                    <a:pt x="2647" y="11657"/>
                    <a:pt x="5829" y="11657"/>
                  </a:cubicBezTo>
                  <a:cubicBezTo>
                    <a:pt x="9011" y="11657"/>
                    <a:pt x="11657" y="9011"/>
                    <a:pt x="11657" y="5829"/>
                  </a:cubicBezTo>
                  <a:cubicBezTo>
                    <a:pt x="11689" y="2616"/>
                    <a:pt x="9042" y="1"/>
                    <a:pt x="58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BE06C55-C215-BE71-4213-920EE97165FD}"/>
              </a:ext>
            </a:extLst>
          </p:cNvPr>
          <p:cNvSpPr txBox="1"/>
          <p:nvPr/>
        </p:nvSpPr>
        <p:spPr>
          <a:xfrm>
            <a:off x="7385212" y="5434503"/>
            <a:ext cx="46464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**Zona Verde Entrada</a:t>
            </a:r>
            <a:endParaRPr lang="es-CO" sz="1600" dirty="0"/>
          </a:p>
        </p:txBody>
      </p:sp>
      <p:pic>
        <p:nvPicPr>
          <p:cNvPr id="35" name="Imagen 34" descr="Logotipo&#10;&#10;El contenido generado por IA puede ser incorrecto.">
            <a:extLst>
              <a:ext uri="{FF2B5EF4-FFF2-40B4-BE49-F238E27FC236}">
                <a16:creationId xmlns:a16="http://schemas.microsoft.com/office/drawing/2014/main" id="{ED4B465F-BB4A-8455-9817-8D0673286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1711" y="5603780"/>
            <a:ext cx="2019929" cy="12735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2C708ED-9963-74A8-A696-C1C2561B05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914" t="11008" r="8778" b="6511"/>
          <a:stretch>
            <a:fillRect/>
          </a:stretch>
        </p:blipFill>
        <p:spPr>
          <a:xfrm>
            <a:off x="7567504" y="1410711"/>
            <a:ext cx="3996921" cy="40044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7328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50266B-596F-179D-5737-F2D5CCEA6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38721A-AC8C-9254-33F6-03B001010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1D621A7-5379-72B0-D9D6-E6EB81013AAA}"/>
              </a:ext>
            </a:extLst>
          </p:cNvPr>
          <p:cNvSpPr txBox="1"/>
          <p:nvPr/>
        </p:nvSpPr>
        <p:spPr>
          <a:xfrm>
            <a:off x="2661200" y="410838"/>
            <a:ext cx="2483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Actividades</a:t>
            </a:r>
          </a:p>
        </p:txBody>
      </p:sp>
      <p:sp>
        <p:nvSpPr>
          <p:cNvPr id="3" name="Google Shape;821;p62">
            <a:extLst>
              <a:ext uri="{FF2B5EF4-FFF2-40B4-BE49-F238E27FC236}">
                <a16:creationId xmlns:a16="http://schemas.microsoft.com/office/drawing/2014/main" id="{F6261A15-467B-E525-86CF-632E1E2853E1}"/>
              </a:ext>
            </a:extLst>
          </p:cNvPr>
          <p:cNvSpPr/>
          <p:nvPr/>
        </p:nvSpPr>
        <p:spPr>
          <a:xfrm rot="12087006">
            <a:off x="2127591" y="569071"/>
            <a:ext cx="548637" cy="361043"/>
          </a:xfrm>
          <a:custGeom>
            <a:avLst/>
            <a:gdLst/>
            <a:ahLst/>
            <a:cxnLst/>
            <a:rect l="l" t="t" r="r" b="b"/>
            <a:pathLst>
              <a:path w="7576" h="4986" extrusionOk="0">
                <a:moveTo>
                  <a:pt x="6159" y="0"/>
                </a:moveTo>
                <a:cubicBezTo>
                  <a:pt x="5692" y="0"/>
                  <a:pt x="5225" y="377"/>
                  <a:pt x="5305" y="971"/>
                </a:cubicBezTo>
                <a:lnTo>
                  <a:pt x="1639" y="2423"/>
                </a:lnTo>
                <a:cubicBezTo>
                  <a:pt x="1481" y="2186"/>
                  <a:pt x="1231" y="2052"/>
                  <a:pt x="967" y="2052"/>
                </a:cubicBezTo>
                <a:cubicBezTo>
                  <a:pt x="856" y="2052"/>
                  <a:pt x="743" y="2075"/>
                  <a:pt x="634" y="2125"/>
                </a:cubicBezTo>
                <a:cubicBezTo>
                  <a:pt x="206" y="2274"/>
                  <a:pt x="1" y="2739"/>
                  <a:pt x="150" y="3167"/>
                </a:cubicBezTo>
                <a:cubicBezTo>
                  <a:pt x="261" y="3446"/>
                  <a:pt x="541" y="3632"/>
                  <a:pt x="838" y="3651"/>
                </a:cubicBezTo>
                <a:cubicBezTo>
                  <a:pt x="634" y="3874"/>
                  <a:pt x="559" y="4209"/>
                  <a:pt x="671" y="4488"/>
                </a:cubicBezTo>
                <a:cubicBezTo>
                  <a:pt x="810" y="4794"/>
                  <a:pt x="1104" y="4986"/>
                  <a:pt x="1423" y="4986"/>
                </a:cubicBezTo>
                <a:cubicBezTo>
                  <a:pt x="1531" y="4986"/>
                  <a:pt x="1642" y="4964"/>
                  <a:pt x="1750" y="4916"/>
                </a:cubicBezTo>
                <a:cubicBezTo>
                  <a:pt x="2104" y="4786"/>
                  <a:pt x="2327" y="4395"/>
                  <a:pt x="2271" y="4004"/>
                </a:cubicBezTo>
                <a:lnTo>
                  <a:pt x="5938" y="2553"/>
                </a:lnTo>
                <a:cubicBezTo>
                  <a:pt x="6099" y="2795"/>
                  <a:pt x="6358" y="2930"/>
                  <a:pt x="6630" y="2930"/>
                </a:cubicBezTo>
                <a:cubicBezTo>
                  <a:pt x="6734" y="2930"/>
                  <a:pt x="6840" y="2910"/>
                  <a:pt x="6943" y="2869"/>
                </a:cubicBezTo>
                <a:cubicBezTo>
                  <a:pt x="7371" y="2702"/>
                  <a:pt x="7576" y="2236"/>
                  <a:pt x="7427" y="1827"/>
                </a:cubicBezTo>
                <a:cubicBezTo>
                  <a:pt x="7315" y="1529"/>
                  <a:pt x="7036" y="1343"/>
                  <a:pt x="6738" y="1325"/>
                </a:cubicBezTo>
                <a:cubicBezTo>
                  <a:pt x="6943" y="1101"/>
                  <a:pt x="7017" y="785"/>
                  <a:pt x="6906" y="487"/>
                </a:cubicBezTo>
                <a:cubicBezTo>
                  <a:pt x="6747" y="149"/>
                  <a:pt x="6453" y="0"/>
                  <a:pt x="6159" y="0"/>
                </a:cubicBezTo>
                <a:close/>
              </a:path>
            </a:pathLst>
          </a:custGeom>
          <a:solidFill>
            <a:srgbClr val="FF6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2B3AAC-B6AA-FD58-F7A4-78CEA4B01C63}"/>
              </a:ext>
            </a:extLst>
          </p:cNvPr>
          <p:cNvSpPr txBox="1"/>
          <p:nvPr/>
        </p:nvSpPr>
        <p:spPr>
          <a:xfrm>
            <a:off x="1557838" y="1287568"/>
            <a:ext cx="78634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Estaciones Recreativas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Parque Canino, Karaoke, bases recreativas, Cabina fotográfica </a:t>
            </a:r>
          </a:p>
          <a:p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Actividades en Tarima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Charlas especializadas, Yoga para mascotas, animación, concursos.</a:t>
            </a:r>
          </a:p>
          <a:p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Talleres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Manualidades dirigidas a mascotas</a:t>
            </a:r>
          </a:p>
          <a:p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Fundación Tapitas por Patitas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Donación de alimentos y elementos para mascotas, adopción.</a:t>
            </a:r>
          </a:p>
          <a:p>
            <a:pPr algn="l"/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Alimentos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Zona gastronómica para las familias y sus mascotas . </a:t>
            </a:r>
          </a:p>
          <a:p>
            <a:endParaRPr lang="es-CO" dirty="0"/>
          </a:p>
        </p:txBody>
      </p:sp>
      <p:grpSp>
        <p:nvGrpSpPr>
          <p:cNvPr id="7" name="Google Shape;835;p63">
            <a:extLst>
              <a:ext uri="{FF2B5EF4-FFF2-40B4-BE49-F238E27FC236}">
                <a16:creationId xmlns:a16="http://schemas.microsoft.com/office/drawing/2014/main" id="{76EB900D-D14A-0447-6C0E-D3EDD48C204E}"/>
              </a:ext>
            </a:extLst>
          </p:cNvPr>
          <p:cNvGrpSpPr/>
          <p:nvPr/>
        </p:nvGrpSpPr>
        <p:grpSpPr>
          <a:xfrm>
            <a:off x="1088548" y="4920676"/>
            <a:ext cx="334528" cy="411715"/>
            <a:chOff x="3094150" y="2168850"/>
            <a:chExt cx="374025" cy="460325"/>
          </a:xfrm>
          <a:solidFill>
            <a:srgbClr val="FF6B00"/>
          </a:solidFill>
        </p:grpSpPr>
        <p:sp>
          <p:nvSpPr>
            <p:cNvPr id="9" name="Google Shape;836;p63">
              <a:extLst>
                <a:ext uri="{FF2B5EF4-FFF2-40B4-BE49-F238E27FC236}">
                  <a16:creationId xmlns:a16="http://schemas.microsoft.com/office/drawing/2014/main" id="{3740B8C6-E499-4F54-84F8-B7D8BAA937F2}"/>
                </a:ext>
              </a:extLst>
            </p:cNvPr>
            <p:cNvSpPr/>
            <p:nvPr/>
          </p:nvSpPr>
          <p:spPr>
            <a:xfrm>
              <a:off x="3094150" y="2168850"/>
              <a:ext cx="374025" cy="190950"/>
            </a:xfrm>
            <a:custGeom>
              <a:avLst/>
              <a:gdLst/>
              <a:ahLst/>
              <a:cxnLst/>
              <a:rect l="l" t="t" r="r" b="b"/>
              <a:pathLst>
                <a:path w="14961" h="7638" extrusionOk="0">
                  <a:moveTo>
                    <a:pt x="7491" y="837"/>
                  </a:moveTo>
                  <a:cubicBezTo>
                    <a:pt x="11382" y="837"/>
                    <a:pt x="14103" y="2406"/>
                    <a:pt x="14103" y="3808"/>
                  </a:cubicBezTo>
                  <a:cubicBezTo>
                    <a:pt x="14103" y="5231"/>
                    <a:pt x="11382" y="6800"/>
                    <a:pt x="7491" y="6800"/>
                  </a:cubicBezTo>
                  <a:cubicBezTo>
                    <a:pt x="3578" y="6800"/>
                    <a:pt x="858" y="5231"/>
                    <a:pt x="858" y="3808"/>
                  </a:cubicBezTo>
                  <a:cubicBezTo>
                    <a:pt x="858" y="2406"/>
                    <a:pt x="3578" y="837"/>
                    <a:pt x="7491" y="837"/>
                  </a:cubicBezTo>
                  <a:close/>
                  <a:moveTo>
                    <a:pt x="7491" y="0"/>
                  </a:moveTo>
                  <a:cubicBezTo>
                    <a:pt x="3348" y="0"/>
                    <a:pt x="0" y="1695"/>
                    <a:pt x="0" y="3808"/>
                  </a:cubicBezTo>
                  <a:cubicBezTo>
                    <a:pt x="0" y="5921"/>
                    <a:pt x="3348" y="7637"/>
                    <a:pt x="7491" y="7637"/>
                  </a:cubicBezTo>
                  <a:cubicBezTo>
                    <a:pt x="11613" y="7637"/>
                    <a:pt x="14960" y="5921"/>
                    <a:pt x="14960" y="3808"/>
                  </a:cubicBezTo>
                  <a:cubicBezTo>
                    <a:pt x="14960" y="1695"/>
                    <a:pt x="11613" y="0"/>
                    <a:pt x="74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37;p63">
              <a:extLst>
                <a:ext uri="{FF2B5EF4-FFF2-40B4-BE49-F238E27FC236}">
                  <a16:creationId xmlns:a16="http://schemas.microsoft.com/office/drawing/2014/main" id="{2F09AE98-7076-9950-1917-21F452FD13E4}"/>
                </a:ext>
              </a:extLst>
            </p:cNvPr>
            <p:cNvSpPr/>
            <p:nvPr/>
          </p:nvSpPr>
          <p:spPr>
            <a:xfrm>
              <a:off x="3228575" y="2521325"/>
              <a:ext cx="31400" cy="43600"/>
            </a:xfrm>
            <a:custGeom>
              <a:avLst/>
              <a:gdLst/>
              <a:ahLst/>
              <a:cxnLst/>
              <a:rect l="l" t="t" r="r" b="b"/>
              <a:pathLst>
                <a:path w="1256" h="1744" extrusionOk="0">
                  <a:moveTo>
                    <a:pt x="562" y="0"/>
                  </a:moveTo>
                  <a:cubicBezTo>
                    <a:pt x="205" y="0"/>
                    <a:pt x="0" y="325"/>
                    <a:pt x="0" y="799"/>
                  </a:cubicBezTo>
                  <a:cubicBezTo>
                    <a:pt x="0" y="1301"/>
                    <a:pt x="231" y="1698"/>
                    <a:pt x="628" y="1740"/>
                  </a:cubicBezTo>
                  <a:cubicBezTo>
                    <a:pt x="649" y="1742"/>
                    <a:pt x="670" y="1744"/>
                    <a:pt x="691" y="1744"/>
                  </a:cubicBezTo>
                  <a:cubicBezTo>
                    <a:pt x="1050" y="1744"/>
                    <a:pt x="1256" y="1400"/>
                    <a:pt x="1256" y="924"/>
                  </a:cubicBezTo>
                  <a:cubicBezTo>
                    <a:pt x="1256" y="464"/>
                    <a:pt x="1026" y="45"/>
                    <a:pt x="628" y="4"/>
                  </a:cubicBezTo>
                  <a:cubicBezTo>
                    <a:pt x="606" y="1"/>
                    <a:pt x="584" y="0"/>
                    <a:pt x="5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38;p63">
              <a:extLst>
                <a:ext uri="{FF2B5EF4-FFF2-40B4-BE49-F238E27FC236}">
                  <a16:creationId xmlns:a16="http://schemas.microsoft.com/office/drawing/2014/main" id="{278B93EB-6C61-CF80-C246-31DE327435FE}"/>
                </a:ext>
              </a:extLst>
            </p:cNvPr>
            <p:cNvSpPr/>
            <p:nvPr/>
          </p:nvSpPr>
          <p:spPr>
            <a:xfrm>
              <a:off x="3272000" y="2438225"/>
              <a:ext cx="31400" cy="43450"/>
            </a:xfrm>
            <a:custGeom>
              <a:avLst/>
              <a:gdLst/>
              <a:ahLst/>
              <a:cxnLst/>
              <a:rect l="l" t="t" r="r" b="b"/>
              <a:pathLst>
                <a:path w="1256" h="1738" extrusionOk="0">
                  <a:moveTo>
                    <a:pt x="628" y="1"/>
                  </a:moveTo>
                  <a:cubicBezTo>
                    <a:pt x="230" y="1"/>
                    <a:pt x="0" y="356"/>
                    <a:pt x="0" y="859"/>
                  </a:cubicBezTo>
                  <a:cubicBezTo>
                    <a:pt x="0" y="1361"/>
                    <a:pt x="230" y="1737"/>
                    <a:pt x="628" y="1737"/>
                  </a:cubicBezTo>
                  <a:cubicBezTo>
                    <a:pt x="1025" y="1737"/>
                    <a:pt x="1255" y="1340"/>
                    <a:pt x="1255" y="838"/>
                  </a:cubicBezTo>
                  <a:cubicBezTo>
                    <a:pt x="1255" y="377"/>
                    <a:pt x="1025" y="1"/>
                    <a:pt x="6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39;p63">
              <a:extLst>
                <a:ext uri="{FF2B5EF4-FFF2-40B4-BE49-F238E27FC236}">
                  <a16:creationId xmlns:a16="http://schemas.microsoft.com/office/drawing/2014/main" id="{3B5AB275-3CD4-A78B-2FB6-CAF5D4770C96}"/>
                </a:ext>
              </a:extLst>
            </p:cNvPr>
            <p:cNvSpPr/>
            <p:nvPr/>
          </p:nvSpPr>
          <p:spPr>
            <a:xfrm>
              <a:off x="3297625" y="2522950"/>
              <a:ext cx="31925" cy="43475"/>
            </a:xfrm>
            <a:custGeom>
              <a:avLst/>
              <a:gdLst/>
              <a:ahLst/>
              <a:cxnLst/>
              <a:rect l="l" t="t" r="r" b="b"/>
              <a:pathLst>
                <a:path w="1277" h="1739" extrusionOk="0">
                  <a:moveTo>
                    <a:pt x="661" y="1"/>
                  </a:moveTo>
                  <a:cubicBezTo>
                    <a:pt x="650" y="1"/>
                    <a:pt x="639" y="1"/>
                    <a:pt x="628" y="1"/>
                  </a:cubicBezTo>
                  <a:cubicBezTo>
                    <a:pt x="230" y="22"/>
                    <a:pt x="0" y="399"/>
                    <a:pt x="0" y="901"/>
                  </a:cubicBezTo>
                  <a:cubicBezTo>
                    <a:pt x="0" y="1389"/>
                    <a:pt x="238" y="1739"/>
                    <a:pt x="616" y="1739"/>
                  </a:cubicBezTo>
                  <a:cubicBezTo>
                    <a:pt x="627" y="1739"/>
                    <a:pt x="638" y="1739"/>
                    <a:pt x="649" y="1738"/>
                  </a:cubicBezTo>
                  <a:cubicBezTo>
                    <a:pt x="1047" y="1717"/>
                    <a:pt x="1277" y="1320"/>
                    <a:pt x="1277" y="817"/>
                  </a:cubicBezTo>
                  <a:cubicBezTo>
                    <a:pt x="1277" y="369"/>
                    <a:pt x="105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40;p63">
              <a:extLst>
                <a:ext uri="{FF2B5EF4-FFF2-40B4-BE49-F238E27FC236}">
                  <a16:creationId xmlns:a16="http://schemas.microsoft.com/office/drawing/2014/main" id="{89EF5370-CE47-1402-F8CC-1A32F12018AF}"/>
                </a:ext>
              </a:extLst>
            </p:cNvPr>
            <p:cNvSpPr/>
            <p:nvPr/>
          </p:nvSpPr>
          <p:spPr>
            <a:xfrm>
              <a:off x="3369275" y="2513950"/>
              <a:ext cx="26625" cy="45150"/>
            </a:xfrm>
            <a:custGeom>
              <a:avLst/>
              <a:gdLst/>
              <a:ahLst/>
              <a:cxnLst/>
              <a:rect l="l" t="t" r="r" b="b"/>
              <a:pathLst>
                <a:path w="1065" h="1806" extrusionOk="0">
                  <a:moveTo>
                    <a:pt x="487" y="0"/>
                  </a:moveTo>
                  <a:cubicBezTo>
                    <a:pt x="414" y="0"/>
                    <a:pt x="336" y="9"/>
                    <a:pt x="252" y="27"/>
                  </a:cubicBezTo>
                  <a:cubicBezTo>
                    <a:pt x="126" y="68"/>
                    <a:pt x="43" y="89"/>
                    <a:pt x="1" y="110"/>
                  </a:cubicBezTo>
                  <a:lnTo>
                    <a:pt x="1" y="1805"/>
                  </a:lnTo>
                  <a:cubicBezTo>
                    <a:pt x="43" y="1805"/>
                    <a:pt x="126" y="1784"/>
                    <a:pt x="189" y="1763"/>
                  </a:cubicBezTo>
                  <a:cubicBezTo>
                    <a:pt x="712" y="1659"/>
                    <a:pt x="1047" y="1282"/>
                    <a:pt x="1047" y="654"/>
                  </a:cubicBezTo>
                  <a:cubicBezTo>
                    <a:pt x="1064" y="218"/>
                    <a:pt x="849" y="0"/>
                    <a:pt x="4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41;p63">
              <a:extLst>
                <a:ext uri="{FF2B5EF4-FFF2-40B4-BE49-F238E27FC236}">
                  <a16:creationId xmlns:a16="http://schemas.microsoft.com/office/drawing/2014/main" id="{0D629374-98EF-DED2-043B-601519358BC2}"/>
                </a:ext>
              </a:extLst>
            </p:cNvPr>
            <p:cNvSpPr/>
            <p:nvPr/>
          </p:nvSpPr>
          <p:spPr>
            <a:xfrm>
              <a:off x="3094150" y="2309025"/>
              <a:ext cx="374025" cy="320150"/>
            </a:xfrm>
            <a:custGeom>
              <a:avLst/>
              <a:gdLst/>
              <a:ahLst/>
              <a:cxnLst/>
              <a:rect l="l" t="t" r="r" b="b"/>
              <a:pathLst>
                <a:path w="14961" h="12806" extrusionOk="0">
                  <a:moveTo>
                    <a:pt x="3934" y="4332"/>
                  </a:moveTo>
                  <a:cubicBezTo>
                    <a:pt x="4143" y="4353"/>
                    <a:pt x="4436" y="4395"/>
                    <a:pt x="4729" y="4436"/>
                  </a:cubicBezTo>
                  <a:cubicBezTo>
                    <a:pt x="5210" y="4541"/>
                    <a:pt x="5524" y="4667"/>
                    <a:pt x="5775" y="4876"/>
                  </a:cubicBezTo>
                  <a:cubicBezTo>
                    <a:pt x="6047" y="5106"/>
                    <a:pt x="6214" y="5441"/>
                    <a:pt x="6214" y="5901"/>
                  </a:cubicBezTo>
                  <a:cubicBezTo>
                    <a:pt x="6214" y="6403"/>
                    <a:pt x="6047" y="6717"/>
                    <a:pt x="5796" y="6905"/>
                  </a:cubicBezTo>
                  <a:cubicBezTo>
                    <a:pt x="5612" y="7033"/>
                    <a:pt x="5362" y="7093"/>
                    <a:pt x="5064" y="7093"/>
                  </a:cubicBezTo>
                  <a:cubicBezTo>
                    <a:pt x="4920" y="7093"/>
                    <a:pt x="4766" y="7079"/>
                    <a:pt x="4603" y="7052"/>
                  </a:cubicBezTo>
                  <a:cubicBezTo>
                    <a:pt x="4289" y="6989"/>
                    <a:pt x="4080" y="6926"/>
                    <a:pt x="3934" y="6864"/>
                  </a:cubicBezTo>
                  <a:lnTo>
                    <a:pt x="3934" y="4332"/>
                  </a:lnTo>
                  <a:close/>
                  <a:moveTo>
                    <a:pt x="11212" y="4407"/>
                  </a:moveTo>
                  <a:cubicBezTo>
                    <a:pt x="11317" y="4407"/>
                    <a:pt x="11398" y="4418"/>
                    <a:pt x="11445" y="4436"/>
                  </a:cubicBezTo>
                  <a:cubicBezTo>
                    <a:pt x="11403" y="4625"/>
                    <a:pt x="11382" y="4729"/>
                    <a:pt x="11341" y="4918"/>
                  </a:cubicBezTo>
                  <a:cubicBezTo>
                    <a:pt x="11267" y="4907"/>
                    <a:pt x="11189" y="4897"/>
                    <a:pt x="11092" y="4897"/>
                  </a:cubicBezTo>
                  <a:cubicBezTo>
                    <a:pt x="10995" y="4897"/>
                    <a:pt x="10880" y="4907"/>
                    <a:pt x="10734" y="4939"/>
                  </a:cubicBezTo>
                  <a:cubicBezTo>
                    <a:pt x="10253" y="5022"/>
                    <a:pt x="9876" y="5336"/>
                    <a:pt x="9876" y="5901"/>
                  </a:cubicBezTo>
                  <a:cubicBezTo>
                    <a:pt x="9876" y="6362"/>
                    <a:pt x="10135" y="6627"/>
                    <a:pt x="10526" y="6627"/>
                  </a:cubicBezTo>
                  <a:cubicBezTo>
                    <a:pt x="10579" y="6627"/>
                    <a:pt x="10634" y="6622"/>
                    <a:pt x="10692" y="6612"/>
                  </a:cubicBezTo>
                  <a:cubicBezTo>
                    <a:pt x="10818" y="6592"/>
                    <a:pt x="10943" y="6550"/>
                    <a:pt x="10985" y="6529"/>
                  </a:cubicBezTo>
                  <a:lnTo>
                    <a:pt x="10985" y="5985"/>
                  </a:lnTo>
                  <a:cubicBezTo>
                    <a:pt x="10818" y="6027"/>
                    <a:pt x="10734" y="6027"/>
                    <a:pt x="10587" y="6068"/>
                  </a:cubicBezTo>
                  <a:lnTo>
                    <a:pt x="10587" y="5608"/>
                  </a:lnTo>
                  <a:cubicBezTo>
                    <a:pt x="10964" y="5545"/>
                    <a:pt x="11152" y="5504"/>
                    <a:pt x="11550" y="5420"/>
                  </a:cubicBezTo>
                  <a:lnTo>
                    <a:pt x="11550" y="6780"/>
                  </a:lnTo>
                  <a:cubicBezTo>
                    <a:pt x="11362" y="6864"/>
                    <a:pt x="11027" y="7031"/>
                    <a:pt x="10692" y="7094"/>
                  </a:cubicBezTo>
                  <a:cubicBezTo>
                    <a:pt x="10565" y="7116"/>
                    <a:pt x="10449" y="7126"/>
                    <a:pt x="10342" y="7126"/>
                  </a:cubicBezTo>
                  <a:cubicBezTo>
                    <a:pt x="10040" y="7126"/>
                    <a:pt x="9810" y="7044"/>
                    <a:pt x="9625" y="6905"/>
                  </a:cubicBezTo>
                  <a:cubicBezTo>
                    <a:pt x="9395" y="6696"/>
                    <a:pt x="9269" y="6382"/>
                    <a:pt x="9269" y="6006"/>
                  </a:cubicBezTo>
                  <a:cubicBezTo>
                    <a:pt x="9269" y="5148"/>
                    <a:pt x="9897" y="4604"/>
                    <a:pt x="10734" y="4457"/>
                  </a:cubicBezTo>
                  <a:cubicBezTo>
                    <a:pt x="10918" y="4423"/>
                    <a:pt x="11083" y="4407"/>
                    <a:pt x="11212" y="4407"/>
                  </a:cubicBezTo>
                  <a:close/>
                  <a:moveTo>
                    <a:pt x="7763" y="4708"/>
                  </a:moveTo>
                  <a:cubicBezTo>
                    <a:pt x="8558" y="4708"/>
                    <a:pt x="8997" y="5252"/>
                    <a:pt x="8997" y="5964"/>
                  </a:cubicBezTo>
                  <a:cubicBezTo>
                    <a:pt x="8997" y="6801"/>
                    <a:pt x="8474" y="7366"/>
                    <a:pt x="7721" y="7366"/>
                  </a:cubicBezTo>
                  <a:cubicBezTo>
                    <a:pt x="6947" y="7366"/>
                    <a:pt x="6486" y="6738"/>
                    <a:pt x="6486" y="6006"/>
                  </a:cubicBezTo>
                  <a:cubicBezTo>
                    <a:pt x="6486" y="5231"/>
                    <a:pt x="6989" y="4708"/>
                    <a:pt x="7763" y="4708"/>
                  </a:cubicBezTo>
                  <a:close/>
                  <a:moveTo>
                    <a:pt x="2887" y="7428"/>
                  </a:moveTo>
                  <a:cubicBezTo>
                    <a:pt x="3494" y="7638"/>
                    <a:pt x="3808" y="7700"/>
                    <a:pt x="4436" y="7826"/>
                  </a:cubicBezTo>
                  <a:cubicBezTo>
                    <a:pt x="4436" y="8035"/>
                    <a:pt x="4436" y="8119"/>
                    <a:pt x="4436" y="8307"/>
                  </a:cubicBezTo>
                  <a:cubicBezTo>
                    <a:pt x="4038" y="8224"/>
                    <a:pt x="3850" y="8182"/>
                    <a:pt x="3452" y="8077"/>
                  </a:cubicBezTo>
                  <a:lnTo>
                    <a:pt x="3452" y="8663"/>
                  </a:lnTo>
                  <a:cubicBezTo>
                    <a:pt x="3808" y="8768"/>
                    <a:pt x="3996" y="8809"/>
                    <a:pt x="4373" y="8893"/>
                  </a:cubicBezTo>
                  <a:lnTo>
                    <a:pt x="4373" y="9374"/>
                  </a:lnTo>
                  <a:cubicBezTo>
                    <a:pt x="3996" y="9291"/>
                    <a:pt x="3808" y="9249"/>
                    <a:pt x="3452" y="9144"/>
                  </a:cubicBezTo>
                  <a:lnTo>
                    <a:pt x="3452" y="10190"/>
                  </a:lnTo>
                  <a:cubicBezTo>
                    <a:pt x="3222" y="10128"/>
                    <a:pt x="3118" y="10086"/>
                    <a:pt x="2887" y="10023"/>
                  </a:cubicBezTo>
                  <a:lnTo>
                    <a:pt x="2887" y="7428"/>
                  </a:lnTo>
                  <a:close/>
                  <a:moveTo>
                    <a:pt x="11780" y="7729"/>
                  </a:moveTo>
                  <a:cubicBezTo>
                    <a:pt x="11961" y="7729"/>
                    <a:pt x="12109" y="7760"/>
                    <a:pt x="12240" y="7826"/>
                  </a:cubicBezTo>
                  <a:cubicBezTo>
                    <a:pt x="12491" y="7952"/>
                    <a:pt x="12659" y="8203"/>
                    <a:pt x="12659" y="8663"/>
                  </a:cubicBezTo>
                  <a:cubicBezTo>
                    <a:pt x="12680" y="9165"/>
                    <a:pt x="12491" y="9563"/>
                    <a:pt x="12240" y="9835"/>
                  </a:cubicBezTo>
                  <a:cubicBezTo>
                    <a:pt x="11989" y="10128"/>
                    <a:pt x="11571" y="10358"/>
                    <a:pt x="11069" y="10441"/>
                  </a:cubicBezTo>
                  <a:cubicBezTo>
                    <a:pt x="10776" y="10504"/>
                    <a:pt x="10546" y="10525"/>
                    <a:pt x="10399" y="10525"/>
                  </a:cubicBezTo>
                  <a:lnTo>
                    <a:pt x="10399" y="7993"/>
                  </a:lnTo>
                  <a:cubicBezTo>
                    <a:pt x="10629" y="7931"/>
                    <a:pt x="10901" y="7868"/>
                    <a:pt x="11194" y="7805"/>
                  </a:cubicBezTo>
                  <a:cubicBezTo>
                    <a:pt x="11424" y="7755"/>
                    <a:pt x="11615" y="7729"/>
                    <a:pt x="11780" y="7729"/>
                  </a:cubicBezTo>
                  <a:close/>
                  <a:moveTo>
                    <a:pt x="5856" y="8026"/>
                  </a:moveTo>
                  <a:cubicBezTo>
                    <a:pt x="5911" y="8026"/>
                    <a:pt x="5968" y="8029"/>
                    <a:pt x="6026" y="8035"/>
                  </a:cubicBezTo>
                  <a:cubicBezTo>
                    <a:pt x="6821" y="8119"/>
                    <a:pt x="7261" y="8705"/>
                    <a:pt x="7261" y="9437"/>
                  </a:cubicBezTo>
                  <a:cubicBezTo>
                    <a:pt x="7241" y="10213"/>
                    <a:pt x="6808" y="10702"/>
                    <a:pt x="6127" y="10702"/>
                  </a:cubicBezTo>
                  <a:cubicBezTo>
                    <a:pt x="6074" y="10702"/>
                    <a:pt x="6019" y="10699"/>
                    <a:pt x="5963" y="10693"/>
                  </a:cubicBezTo>
                  <a:cubicBezTo>
                    <a:pt x="5210" y="10609"/>
                    <a:pt x="4750" y="9939"/>
                    <a:pt x="4750" y="9207"/>
                  </a:cubicBezTo>
                  <a:cubicBezTo>
                    <a:pt x="4750" y="8491"/>
                    <a:pt x="5179" y="8026"/>
                    <a:pt x="5856" y="8026"/>
                  </a:cubicBezTo>
                  <a:close/>
                  <a:moveTo>
                    <a:pt x="8876" y="8096"/>
                  </a:moveTo>
                  <a:cubicBezTo>
                    <a:pt x="9615" y="8096"/>
                    <a:pt x="10022" y="8606"/>
                    <a:pt x="10022" y="9291"/>
                  </a:cubicBezTo>
                  <a:cubicBezTo>
                    <a:pt x="10022" y="10128"/>
                    <a:pt x="9499" y="10713"/>
                    <a:pt x="8746" y="10776"/>
                  </a:cubicBezTo>
                  <a:cubicBezTo>
                    <a:pt x="8721" y="10778"/>
                    <a:pt x="8696" y="10778"/>
                    <a:pt x="8671" y="10778"/>
                  </a:cubicBezTo>
                  <a:cubicBezTo>
                    <a:pt x="7942" y="10778"/>
                    <a:pt x="7512" y="10187"/>
                    <a:pt x="7512" y="9479"/>
                  </a:cubicBezTo>
                  <a:cubicBezTo>
                    <a:pt x="7512" y="8705"/>
                    <a:pt x="8014" y="8140"/>
                    <a:pt x="8788" y="8098"/>
                  </a:cubicBezTo>
                  <a:cubicBezTo>
                    <a:pt x="8818" y="8096"/>
                    <a:pt x="8847" y="8096"/>
                    <a:pt x="8876" y="8096"/>
                  </a:cubicBezTo>
                  <a:close/>
                  <a:moveTo>
                    <a:pt x="21" y="1"/>
                  </a:moveTo>
                  <a:lnTo>
                    <a:pt x="21" y="8621"/>
                  </a:lnTo>
                  <a:cubicBezTo>
                    <a:pt x="21" y="8642"/>
                    <a:pt x="0" y="8663"/>
                    <a:pt x="0" y="8684"/>
                  </a:cubicBezTo>
                  <a:cubicBezTo>
                    <a:pt x="0" y="8726"/>
                    <a:pt x="21" y="8747"/>
                    <a:pt x="21" y="8768"/>
                  </a:cubicBezTo>
                  <a:lnTo>
                    <a:pt x="21" y="8830"/>
                  </a:lnTo>
                  <a:cubicBezTo>
                    <a:pt x="147" y="11027"/>
                    <a:pt x="3432" y="12806"/>
                    <a:pt x="7470" y="12806"/>
                  </a:cubicBezTo>
                  <a:cubicBezTo>
                    <a:pt x="11529" y="12806"/>
                    <a:pt x="14814" y="11027"/>
                    <a:pt x="14940" y="8830"/>
                  </a:cubicBezTo>
                  <a:lnTo>
                    <a:pt x="14960" y="8830"/>
                  </a:lnTo>
                  <a:lnTo>
                    <a:pt x="14960" y="1"/>
                  </a:lnTo>
                  <a:cubicBezTo>
                    <a:pt x="13559" y="1612"/>
                    <a:pt x="10797" y="2658"/>
                    <a:pt x="7491" y="2658"/>
                  </a:cubicBezTo>
                  <a:cubicBezTo>
                    <a:pt x="4164" y="2658"/>
                    <a:pt x="1423" y="1612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42;p63">
              <a:extLst>
                <a:ext uri="{FF2B5EF4-FFF2-40B4-BE49-F238E27FC236}">
                  <a16:creationId xmlns:a16="http://schemas.microsoft.com/office/drawing/2014/main" id="{9FF6C74D-C070-6692-E4C4-23228047BC07}"/>
                </a:ext>
              </a:extLst>
            </p:cNvPr>
            <p:cNvSpPr/>
            <p:nvPr/>
          </p:nvSpPr>
          <p:spPr>
            <a:xfrm>
              <a:off x="3207125" y="2430900"/>
              <a:ext cx="27225" cy="44025"/>
            </a:xfrm>
            <a:custGeom>
              <a:avLst/>
              <a:gdLst/>
              <a:ahLst/>
              <a:cxnLst/>
              <a:rect l="l" t="t" r="r" b="b"/>
              <a:pathLst>
                <a:path w="1089" h="1761" extrusionOk="0">
                  <a:moveTo>
                    <a:pt x="1" y="1"/>
                  </a:moveTo>
                  <a:lnTo>
                    <a:pt x="1" y="1696"/>
                  </a:lnTo>
                  <a:cubicBezTo>
                    <a:pt x="42" y="1717"/>
                    <a:pt x="126" y="1717"/>
                    <a:pt x="189" y="1737"/>
                  </a:cubicBezTo>
                  <a:cubicBezTo>
                    <a:pt x="269" y="1753"/>
                    <a:pt x="344" y="1760"/>
                    <a:pt x="414" y="1760"/>
                  </a:cubicBezTo>
                  <a:cubicBezTo>
                    <a:pt x="824" y="1760"/>
                    <a:pt x="1068" y="1499"/>
                    <a:pt x="1068" y="963"/>
                  </a:cubicBezTo>
                  <a:cubicBezTo>
                    <a:pt x="1089" y="440"/>
                    <a:pt x="754" y="126"/>
                    <a:pt x="252" y="22"/>
                  </a:cubicBezTo>
                  <a:cubicBezTo>
                    <a:pt x="126" y="1"/>
                    <a:pt x="42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855;p63">
            <a:extLst>
              <a:ext uri="{FF2B5EF4-FFF2-40B4-BE49-F238E27FC236}">
                <a16:creationId xmlns:a16="http://schemas.microsoft.com/office/drawing/2014/main" id="{47B88E37-A0A1-CCF3-E681-5CC7870401FD}"/>
              </a:ext>
            </a:extLst>
          </p:cNvPr>
          <p:cNvGrpSpPr/>
          <p:nvPr/>
        </p:nvGrpSpPr>
        <p:grpSpPr>
          <a:xfrm>
            <a:off x="1058781" y="3236548"/>
            <a:ext cx="364295" cy="414552"/>
            <a:chOff x="-54401725" y="3590375"/>
            <a:chExt cx="279625" cy="318225"/>
          </a:xfrm>
          <a:solidFill>
            <a:srgbClr val="FF6B00"/>
          </a:solidFill>
        </p:grpSpPr>
        <p:sp>
          <p:nvSpPr>
            <p:cNvPr id="26" name="Google Shape;856;p63">
              <a:extLst>
                <a:ext uri="{FF2B5EF4-FFF2-40B4-BE49-F238E27FC236}">
                  <a16:creationId xmlns:a16="http://schemas.microsoft.com/office/drawing/2014/main" id="{C6ECBF20-DECB-FFE2-92C5-72F16CD129AB}"/>
                </a:ext>
              </a:extLst>
            </p:cNvPr>
            <p:cNvSpPr/>
            <p:nvPr/>
          </p:nvSpPr>
          <p:spPr>
            <a:xfrm>
              <a:off x="-54194575" y="3721900"/>
              <a:ext cx="35450" cy="19725"/>
            </a:xfrm>
            <a:custGeom>
              <a:avLst/>
              <a:gdLst/>
              <a:ahLst/>
              <a:cxnLst/>
              <a:rect l="l" t="t" r="r" b="b"/>
              <a:pathLst>
                <a:path w="1418" h="789" extrusionOk="0">
                  <a:moveTo>
                    <a:pt x="0" y="1"/>
                  </a:moveTo>
                  <a:cubicBezTo>
                    <a:pt x="158" y="410"/>
                    <a:pt x="536" y="788"/>
                    <a:pt x="1071" y="788"/>
                  </a:cubicBezTo>
                  <a:lnTo>
                    <a:pt x="1418" y="788"/>
                  </a:lnTo>
                  <a:lnTo>
                    <a:pt x="14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57;p63">
              <a:extLst>
                <a:ext uri="{FF2B5EF4-FFF2-40B4-BE49-F238E27FC236}">
                  <a16:creationId xmlns:a16="http://schemas.microsoft.com/office/drawing/2014/main" id="{92EF5A35-5DAA-C4D9-CD79-698B78318AA2}"/>
                </a:ext>
              </a:extLst>
            </p:cNvPr>
            <p:cNvSpPr/>
            <p:nvPr/>
          </p:nvSpPr>
          <p:spPr>
            <a:xfrm>
              <a:off x="-54380450" y="3590375"/>
              <a:ext cx="237075" cy="112650"/>
            </a:xfrm>
            <a:custGeom>
              <a:avLst/>
              <a:gdLst/>
              <a:ahLst/>
              <a:cxnLst/>
              <a:rect l="l" t="t" r="r" b="b"/>
              <a:pathLst>
                <a:path w="9483" h="4506" extrusionOk="0">
                  <a:moveTo>
                    <a:pt x="4789" y="1575"/>
                  </a:moveTo>
                  <a:cubicBezTo>
                    <a:pt x="5009" y="1575"/>
                    <a:pt x="5135" y="1733"/>
                    <a:pt x="5135" y="1954"/>
                  </a:cubicBezTo>
                  <a:lnTo>
                    <a:pt x="5135" y="2300"/>
                  </a:lnTo>
                  <a:lnTo>
                    <a:pt x="5513" y="2300"/>
                  </a:lnTo>
                  <a:cubicBezTo>
                    <a:pt x="5702" y="2300"/>
                    <a:pt x="5860" y="2458"/>
                    <a:pt x="5860" y="2647"/>
                  </a:cubicBezTo>
                  <a:cubicBezTo>
                    <a:pt x="5860" y="2836"/>
                    <a:pt x="5702" y="2993"/>
                    <a:pt x="5513" y="2993"/>
                  </a:cubicBezTo>
                  <a:lnTo>
                    <a:pt x="5135" y="2993"/>
                  </a:lnTo>
                  <a:lnTo>
                    <a:pt x="5135" y="3371"/>
                  </a:lnTo>
                  <a:cubicBezTo>
                    <a:pt x="5135" y="3560"/>
                    <a:pt x="5009" y="3718"/>
                    <a:pt x="4789" y="3718"/>
                  </a:cubicBezTo>
                  <a:cubicBezTo>
                    <a:pt x="4600" y="3718"/>
                    <a:pt x="4442" y="3560"/>
                    <a:pt x="4442" y="3371"/>
                  </a:cubicBezTo>
                  <a:lnTo>
                    <a:pt x="4442" y="2993"/>
                  </a:lnTo>
                  <a:lnTo>
                    <a:pt x="4096" y="2993"/>
                  </a:lnTo>
                  <a:cubicBezTo>
                    <a:pt x="3907" y="2993"/>
                    <a:pt x="3749" y="2836"/>
                    <a:pt x="3749" y="2647"/>
                  </a:cubicBezTo>
                  <a:cubicBezTo>
                    <a:pt x="3749" y="2458"/>
                    <a:pt x="3907" y="2300"/>
                    <a:pt x="4096" y="2300"/>
                  </a:cubicBezTo>
                  <a:lnTo>
                    <a:pt x="4442" y="2300"/>
                  </a:lnTo>
                  <a:lnTo>
                    <a:pt x="4442" y="1954"/>
                  </a:lnTo>
                  <a:cubicBezTo>
                    <a:pt x="4442" y="1733"/>
                    <a:pt x="4600" y="1575"/>
                    <a:pt x="4789" y="1575"/>
                  </a:cubicBezTo>
                  <a:close/>
                  <a:moveTo>
                    <a:pt x="2048" y="0"/>
                  </a:moveTo>
                  <a:cubicBezTo>
                    <a:pt x="882" y="0"/>
                    <a:pt x="0" y="1040"/>
                    <a:pt x="189" y="2174"/>
                  </a:cubicBezTo>
                  <a:lnTo>
                    <a:pt x="567" y="4505"/>
                  </a:lnTo>
                  <a:lnTo>
                    <a:pt x="8916" y="4505"/>
                  </a:lnTo>
                  <a:lnTo>
                    <a:pt x="9326" y="2174"/>
                  </a:lnTo>
                  <a:cubicBezTo>
                    <a:pt x="9483" y="1040"/>
                    <a:pt x="8601" y="0"/>
                    <a:pt x="74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58;p63">
              <a:extLst>
                <a:ext uri="{FF2B5EF4-FFF2-40B4-BE49-F238E27FC236}">
                  <a16:creationId xmlns:a16="http://schemas.microsoft.com/office/drawing/2014/main" id="{F72F0F19-30B4-E241-C7A5-8CDF50DEFF43}"/>
                </a:ext>
              </a:extLst>
            </p:cNvPr>
            <p:cNvSpPr/>
            <p:nvPr/>
          </p:nvSpPr>
          <p:spPr>
            <a:xfrm>
              <a:off x="-54363925" y="3721900"/>
              <a:ext cx="35475" cy="19725"/>
            </a:xfrm>
            <a:custGeom>
              <a:avLst/>
              <a:gdLst/>
              <a:ahLst/>
              <a:cxnLst/>
              <a:rect l="l" t="t" r="r" b="b"/>
              <a:pathLst>
                <a:path w="1419" h="789" extrusionOk="0">
                  <a:moveTo>
                    <a:pt x="1" y="1"/>
                  </a:moveTo>
                  <a:lnTo>
                    <a:pt x="1" y="788"/>
                  </a:lnTo>
                  <a:lnTo>
                    <a:pt x="347" y="788"/>
                  </a:lnTo>
                  <a:cubicBezTo>
                    <a:pt x="820" y="788"/>
                    <a:pt x="1261" y="410"/>
                    <a:pt x="1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59;p63">
              <a:extLst>
                <a:ext uri="{FF2B5EF4-FFF2-40B4-BE49-F238E27FC236}">
                  <a16:creationId xmlns:a16="http://schemas.microsoft.com/office/drawing/2014/main" id="{1DE6C9D4-2CB7-9150-D86C-F379C56E35D3}"/>
                </a:ext>
              </a:extLst>
            </p:cNvPr>
            <p:cNvSpPr/>
            <p:nvPr/>
          </p:nvSpPr>
          <p:spPr>
            <a:xfrm>
              <a:off x="-54363925" y="3721900"/>
              <a:ext cx="204800" cy="186700"/>
            </a:xfrm>
            <a:custGeom>
              <a:avLst/>
              <a:gdLst/>
              <a:ahLst/>
              <a:cxnLst/>
              <a:rect l="l" t="t" r="r" b="b"/>
              <a:pathLst>
                <a:path w="8192" h="7468" extrusionOk="0">
                  <a:moveTo>
                    <a:pt x="2553" y="1513"/>
                  </a:moveTo>
                  <a:cubicBezTo>
                    <a:pt x="2742" y="1513"/>
                    <a:pt x="2899" y="1670"/>
                    <a:pt x="2899" y="1891"/>
                  </a:cubicBezTo>
                  <a:cubicBezTo>
                    <a:pt x="2899" y="2080"/>
                    <a:pt x="2742" y="2237"/>
                    <a:pt x="2553" y="2237"/>
                  </a:cubicBezTo>
                  <a:cubicBezTo>
                    <a:pt x="2541" y="2240"/>
                    <a:pt x="2529" y="2241"/>
                    <a:pt x="2517" y="2241"/>
                  </a:cubicBezTo>
                  <a:cubicBezTo>
                    <a:pt x="2368" y="2241"/>
                    <a:pt x="2206" y="2066"/>
                    <a:pt x="2206" y="1891"/>
                  </a:cubicBezTo>
                  <a:cubicBezTo>
                    <a:pt x="2206" y="1670"/>
                    <a:pt x="2364" y="1513"/>
                    <a:pt x="2553" y="1513"/>
                  </a:cubicBezTo>
                  <a:close/>
                  <a:moveTo>
                    <a:pt x="5577" y="1576"/>
                  </a:moveTo>
                  <a:cubicBezTo>
                    <a:pt x="5798" y="1576"/>
                    <a:pt x="5955" y="1733"/>
                    <a:pt x="5955" y="1922"/>
                  </a:cubicBezTo>
                  <a:cubicBezTo>
                    <a:pt x="5955" y="2111"/>
                    <a:pt x="5798" y="2269"/>
                    <a:pt x="5577" y="2269"/>
                  </a:cubicBezTo>
                  <a:cubicBezTo>
                    <a:pt x="5388" y="2269"/>
                    <a:pt x="5230" y="2111"/>
                    <a:pt x="5230" y="1922"/>
                  </a:cubicBezTo>
                  <a:cubicBezTo>
                    <a:pt x="5230" y="1733"/>
                    <a:pt x="5388" y="1576"/>
                    <a:pt x="5577" y="1576"/>
                  </a:cubicBezTo>
                  <a:close/>
                  <a:moveTo>
                    <a:pt x="5148" y="4073"/>
                  </a:moveTo>
                  <a:cubicBezTo>
                    <a:pt x="5238" y="4073"/>
                    <a:pt x="5325" y="4112"/>
                    <a:pt x="5388" y="4191"/>
                  </a:cubicBezTo>
                  <a:cubicBezTo>
                    <a:pt x="5546" y="4317"/>
                    <a:pt x="5546" y="4537"/>
                    <a:pt x="5388" y="4726"/>
                  </a:cubicBezTo>
                  <a:cubicBezTo>
                    <a:pt x="5041" y="5073"/>
                    <a:pt x="4569" y="5262"/>
                    <a:pt x="4096" y="5262"/>
                  </a:cubicBezTo>
                  <a:cubicBezTo>
                    <a:pt x="3624" y="5262"/>
                    <a:pt x="3120" y="5073"/>
                    <a:pt x="2805" y="4726"/>
                  </a:cubicBezTo>
                  <a:cubicBezTo>
                    <a:pt x="2647" y="4569"/>
                    <a:pt x="2647" y="4317"/>
                    <a:pt x="2805" y="4191"/>
                  </a:cubicBezTo>
                  <a:cubicBezTo>
                    <a:pt x="2883" y="4112"/>
                    <a:pt x="2978" y="4073"/>
                    <a:pt x="3068" y="4073"/>
                  </a:cubicBezTo>
                  <a:cubicBezTo>
                    <a:pt x="3159" y="4073"/>
                    <a:pt x="3246" y="4112"/>
                    <a:pt x="3309" y="4191"/>
                  </a:cubicBezTo>
                  <a:cubicBezTo>
                    <a:pt x="3529" y="4411"/>
                    <a:pt x="3813" y="4521"/>
                    <a:pt x="4096" y="4521"/>
                  </a:cubicBezTo>
                  <a:cubicBezTo>
                    <a:pt x="4380" y="4521"/>
                    <a:pt x="4663" y="4411"/>
                    <a:pt x="4884" y="4191"/>
                  </a:cubicBezTo>
                  <a:cubicBezTo>
                    <a:pt x="4963" y="4112"/>
                    <a:pt x="5057" y="4073"/>
                    <a:pt x="5148" y="4073"/>
                  </a:cubicBezTo>
                  <a:close/>
                  <a:moveTo>
                    <a:pt x="2175" y="1"/>
                  </a:moveTo>
                  <a:cubicBezTo>
                    <a:pt x="2017" y="851"/>
                    <a:pt x="1229" y="1513"/>
                    <a:pt x="347" y="1513"/>
                  </a:cubicBezTo>
                  <a:lnTo>
                    <a:pt x="1" y="1513"/>
                  </a:lnTo>
                  <a:lnTo>
                    <a:pt x="1" y="3372"/>
                  </a:lnTo>
                  <a:cubicBezTo>
                    <a:pt x="1" y="5608"/>
                    <a:pt x="1859" y="7467"/>
                    <a:pt x="4096" y="7467"/>
                  </a:cubicBezTo>
                  <a:cubicBezTo>
                    <a:pt x="6333" y="7467"/>
                    <a:pt x="8192" y="5608"/>
                    <a:pt x="8192" y="3372"/>
                  </a:cubicBezTo>
                  <a:lnTo>
                    <a:pt x="8192" y="1513"/>
                  </a:lnTo>
                  <a:lnTo>
                    <a:pt x="7845" y="1513"/>
                  </a:lnTo>
                  <a:cubicBezTo>
                    <a:pt x="6932" y="1513"/>
                    <a:pt x="6176" y="820"/>
                    <a:pt x="59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60;p63">
              <a:extLst>
                <a:ext uri="{FF2B5EF4-FFF2-40B4-BE49-F238E27FC236}">
                  <a16:creationId xmlns:a16="http://schemas.microsoft.com/office/drawing/2014/main" id="{D172B70B-F7B3-577F-D45C-DFD478AEB4E0}"/>
                </a:ext>
              </a:extLst>
            </p:cNvPr>
            <p:cNvSpPr/>
            <p:nvPr/>
          </p:nvSpPr>
          <p:spPr>
            <a:xfrm>
              <a:off x="-54401725" y="374710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284" y="253"/>
                    <a:pt x="0" y="725"/>
                    <a:pt x="0" y="1261"/>
                  </a:cubicBezTo>
                  <a:cubicBezTo>
                    <a:pt x="0" y="1828"/>
                    <a:pt x="315" y="2301"/>
                    <a:pt x="757" y="2553"/>
                  </a:cubicBezTo>
                  <a:lnTo>
                    <a:pt x="75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61;p63">
              <a:extLst>
                <a:ext uri="{FF2B5EF4-FFF2-40B4-BE49-F238E27FC236}">
                  <a16:creationId xmlns:a16="http://schemas.microsoft.com/office/drawing/2014/main" id="{3F6AD0F6-F032-A098-8AFA-F2BAC0A458F0}"/>
                </a:ext>
              </a:extLst>
            </p:cNvPr>
            <p:cNvSpPr/>
            <p:nvPr/>
          </p:nvSpPr>
          <p:spPr>
            <a:xfrm>
              <a:off x="-54140225" y="3746325"/>
              <a:ext cx="18125" cy="63825"/>
            </a:xfrm>
            <a:custGeom>
              <a:avLst/>
              <a:gdLst/>
              <a:ahLst/>
              <a:cxnLst/>
              <a:rect l="l" t="t" r="r" b="b"/>
              <a:pathLst>
                <a:path w="725" h="2553" extrusionOk="0">
                  <a:moveTo>
                    <a:pt x="0" y="0"/>
                  </a:moveTo>
                  <a:lnTo>
                    <a:pt x="0" y="2552"/>
                  </a:lnTo>
                  <a:cubicBezTo>
                    <a:pt x="410" y="2269"/>
                    <a:pt x="725" y="1796"/>
                    <a:pt x="725" y="1260"/>
                  </a:cubicBezTo>
                  <a:cubicBezTo>
                    <a:pt x="725" y="756"/>
                    <a:pt x="410" y="28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846;p63">
            <a:extLst>
              <a:ext uri="{FF2B5EF4-FFF2-40B4-BE49-F238E27FC236}">
                <a16:creationId xmlns:a16="http://schemas.microsoft.com/office/drawing/2014/main" id="{699019BE-2730-C7CF-F4EB-29C6DC02E5D7}"/>
              </a:ext>
            </a:extLst>
          </p:cNvPr>
          <p:cNvGrpSpPr/>
          <p:nvPr/>
        </p:nvGrpSpPr>
        <p:grpSpPr>
          <a:xfrm>
            <a:off x="974603" y="2128766"/>
            <a:ext cx="394826" cy="394600"/>
            <a:chOff x="5643000" y="2621375"/>
            <a:chExt cx="480850" cy="480575"/>
          </a:xfrm>
          <a:solidFill>
            <a:srgbClr val="FF6B00"/>
          </a:solidFill>
        </p:grpSpPr>
        <p:sp>
          <p:nvSpPr>
            <p:cNvPr id="33" name="Google Shape;847;p63">
              <a:extLst>
                <a:ext uri="{FF2B5EF4-FFF2-40B4-BE49-F238E27FC236}">
                  <a16:creationId xmlns:a16="http://schemas.microsoft.com/office/drawing/2014/main" id="{20D03BBA-E484-7A2C-AADB-48E832843FB4}"/>
                </a:ext>
              </a:extLst>
            </p:cNvPr>
            <p:cNvSpPr/>
            <p:nvPr/>
          </p:nvSpPr>
          <p:spPr>
            <a:xfrm>
              <a:off x="5837150" y="2812950"/>
              <a:ext cx="92625" cy="88125"/>
            </a:xfrm>
            <a:custGeom>
              <a:avLst/>
              <a:gdLst/>
              <a:ahLst/>
              <a:cxnLst/>
              <a:rect l="l" t="t" r="r" b="b"/>
              <a:pathLst>
                <a:path w="3705" h="3525" extrusionOk="0">
                  <a:moveTo>
                    <a:pt x="1853" y="1"/>
                  </a:moveTo>
                  <a:lnTo>
                    <a:pt x="1" y="1347"/>
                  </a:lnTo>
                  <a:lnTo>
                    <a:pt x="706" y="3524"/>
                  </a:lnTo>
                  <a:lnTo>
                    <a:pt x="2997" y="3524"/>
                  </a:lnTo>
                  <a:lnTo>
                    <a:pt x="3705" y="1347"/>
                  </a:lnTo>
                  <a:lnTo>
                    <a:pt x="185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" name="Google Shape;848;p63">
              <a:extLst>
                <a:ext uri="{FF2B5EF4-FFF2-40B4-BE49-F238E27FC236}">
                  <a16:creationId xmlns:a16="http://schemas.microsoft.com/office/drawing/2014/main" id="{9A3EA1EE-9DF2-C748-7658-D376268263FF}"/>
                </a:ext>
              </a:extLst>
            </p:cNvPr>
            <p:cNvSpPr/>
            <p:nvPr/>
          </p:nvSpPr>
          <p:spPr>
            <a:xfrm>
              <a:off x="5643000" y="2631975"/>
              <a:ext cx="480850" cy="469975"/>
            </a:xfrm>
            <a:custGeom>
              <a:avLst/>
              <a:gdLst/>
              <a:ahLst/>
              <a:cxnLst/>
              <a:rect l="l" t="t" r="r" b="b"/>
              <a:pathLst>
                <a:path w="19234" h="18799" extrusionOk="0">
                  <a:moveTo>
                    <a:pt x="9617" y="5978"/>
                  </a:moveTo>
                  <a:cubicBezTo>
                    <a:pt x="9734" y="5978"/>
                    <a:pt x="9851" y="6014"/>
                    <a:pt x="9950" y="6087"/>
                  </a:cubicBezTo>
                  <a:lnTo>
                    <a:pt x="12464" y="7914"/>
                  </a:lnTo>
                  <a:cubicBezTo>
                    <a:pt x="12663" y="8059"/>
                    <a:pt x="12745" y="8312"/>
                    <a:pt x="12669" y="8547"/>
                  </a:cubicBezTo>
                  <a:lnTo>
                    <a:pt x="11709" y="11504"/>
                  </a:lnTo>
                  <a:cubicBezTo>
                    <a:pt x="11633" y="11736"/>
                    <a:pt x="11417" y="11892"/>
                    <a:pt x="11173" y="11892"/>
                  </a:cubicBezTo>
                  <a:lnTo>
                    <a:pt x="8062" y="11892"/>
                  </a:lnTo>
                  <a:cubicBezTo>
                    <a:pt x="7818" y="11892"/>
                    <a:pt x="7601" y="11736"/>
                    <a:pt x="7526" y="11504"/>
                  </a:cubicBezTo>
                  <a:lnTo>
                    <a:pt x="6565" y="8547"/>
                  </a:lnTo>
                  <a:cubicBezTo>
                    <a:pt x="6490" y="8312"/>
                    <a:pt x="6571" y="8059"/>
                    <a:pt x="6770" y="7914"/>
                  </a:cubicBezTo>
                  <a:lnTo>
                    <a:pt x="9285" y="6087"/>
                  </a:lnTo>
                  <a:cubicBezTo>
                    <a:pt x="9384" y="6014"/>
                    <a:pt x="9501" y="5978"/>
                    <a:pt x="9617" y="5978"/>
                  </a:cubicBezTo>
                  <a:close/>
                  <a:moveTo>
                    <a:pt x="6785" y="1"/>
                  </a:moveTo>
                  <a:lnTo>
                    <a:pt x="6785" y="1"/>
                  </a:lnTo>
                  <a:cubicBezTo>
                    <a:pt x="5289" y="462"/>
                    <a:pt x="3928" y="1284"/>
                    <a:pt x="2822" y="2395"/>
                  </a:cubicBezTo>
                  <a:cubicBezTo>
                    <a:pt x="2431" y="2783"/>
                    <a:pt x="2076" y="3208"/>
                    <a:pt x="1756" y="3656"/>
                  </a:cubicBezTo>
                  <a:lnTo>
                    <a:pt x="3072" y="3834"/>
                  </a:lnTo>
                  <a:cubicBezTo>
                    <a:pt x="3289" y="3864"/>
                    <a:pt x="3467" y="4015"/>
                    <a:pt x="3533" y="4220"/>
                  </a:cubicBezTo>
                  <a:lnTo>
                    <a:pt x="4497" y="7177"/>
                  </a:lnTo>
                  <a:cubicBezTo>
                    <a:pt x="4572" y="7408"/>
                    <a:pt x="4488" y="7664"/>
                    <a:pt x="4289" y="7809"/>
                  </a:cubicBezTo>
                  <a:lnTo>
                    <a:pt x="1775" y="9637"/>
                  </a:lnTo>
                  <a:cubicBezTo>
                    <a:pt x="1677" y="9708"/>
                    <a:pt x="1560" y="9743"/>
                    <a:pt x="1444" y="9743"/>
                  </a:cubicBezTo>
                  <a:cubicBezTo>
                    <a:pt x="1351" y="9743"/>
                    <a:pt x="1259" y="9721"/>
                    <a:pt x="1175" y="9676"/>
                  </a:cubicBezTo>
                  <a:lnTo>
                    <a:pt x="7" y="9047"/>
                  </a:lnTo>
                  <a:cubicBezTo>
                    <a:pt x="7" y="9092"/>
                    <a:pt x="7" y="9140"/>
                    <a:pt x="7" y="9188"/>
                  </a:cubicBezTo>
                  <a:cubicBezTo>
                    <a:pt x="1" y="11269"/>
                    <a:pt x="675" y="13292"/>
                    <a:pt x="1925" y="14955"/>
                  </a:cubicBezTo>
                  <a:lnTo>
                    <a:pt x="2500" y="13756"/>
                  </a:lnTo>
                  <a:cubicBezTo>
                    <a:pt x="2594" y="13560"/>
                    <a:pt x="2792" y="13437"/>
                    <a:pt x="3009" y="13437"/>
                  </a:cubicBezTo>
                  <a:lnTo>
                    <a:pt x="6120" y="13437"/>
                  </a:lnTo>
                  <a:cubicBezTo>
                    <a:pt x="6364" y="13437"/>
                    <a:pt x="6580" y="13594"/>
                    <a:pt x="6656" y="13828"/>
                  </a:cubicBezTo>
                  <a:lnTo>
                    <a:pt x="7616" y="16786"/>
                  </a:lnTo>
                  <a:cubicBezTo>
                    <a:pt x="7683" y="16990"/>
                    <a:pt x="7625" y="17216"/>
                    <a:pt x="7469" y="17367"/>
                  </a:cubicBezTo>
                  <a:lnTo>
                    <a:pt x="6508" y="18288"/>
                  </a:lnTo>
                  <a:cubicBezTo>
                    <a:pt x="7515" y="18628"/>
                    <a:pt x="8566" y="18799"/>
                    <a:pt x="9616" y="18799"/>
                  </a:cubicBezTo>
                  <a:cubicBezTo>
                    <a:pt x="10667" y="18799"/>
                    <a:pt x="11718" y="18628"/>
                    <a:pt x="12726" y="18288"/>
                  </a:cubicBezTo>
                  <a:lnTo>
                    <a:pt x="11763" y="17367"/>
                  </a:lnTo>
                  <a:cubicBezTo>
                    <a:pt x="11606" y="17216"/>
                    <a:pt x="11549" y="16990"/>
                    <a:pt x="11615" y="16786"/>
                  </a:cubicBezTo>
                  <a:lnTo>
                    <a:pt x="12576" y="13828"/>
                  </a:lnTo>
                  <a:cubicBezTo>
                    <a:pt x="12651" y="13594"/>
                    <a:pt x="12868" y="13437"/>
                    <a:pt x="13115" y="13437"/>
                  </a:cubicBezTo>
                  <a:lnTo>
                    <a:pt x="16223" y="13437"/>
                  </a:lnTo>
                  <a:cubicBezTo>
                    <a:pt x="16439" y="13437"/>
                    <a:pt x="16638" y="13560"/>
                    <a:pt x="16731" y="13756"/>
                  </a:cubicBezTo>
                  <a:lnTo>
                    <a:pt x="17307" y="14955"/>
                  </a:lnTo>
                  <a:cubicBezTo>
                    <a:pt x="18559" y="13292"/>
                    <a:pt x="19234" y="11269"/>
                    <a:pt x="19228" y="9188"/>
                  </a:cubicBezTo>
                  <a:cubicBezTo>
                    <a:pt x="19228" y="9140"/>
                    <a:pt x="19228" y="9092"/>
                    <a:pt x="19225" y="9044"/>
                  </a:cubicBezTo>
                  <a:lnTo>
                    <a:pt x="18059" y="9673"/>
                  </a:lnTo>
                  <a:cubicBezTo>
                    <a:pt x="17975" y="9719"/>
                    <a:pt x="17883" y="9742"/>
                    <a:pt x="17791" y="9742"/>
                  </a:cubicBezTo>
                  <a:cubicBezTo>
                    <a:pt x="17674" y="9742"/>
                    <a:pt x="17557" y="9705"/>
                    <a:pt x="17457" y="9634"/>
                  </a:cubicBezTo>
                  <a:lnTo>
                    <a:pt x="14943" y="7806"/>
                  </a:lnTo>
                  <a:cubicBezTo>
                    <a:pt x="14744" y="7661"/>
                    <a:pt x="14663" y="7408"/>
                    <a:pt x="14738" y="7174"/>
                  </a:cubicBezTo>
                  <a:lnTo>
                    <a:pt x="15702" y="4220"/>
                  </a:lnTo>
                  <a:cubicBezTo>
                    <a:pt x="15768" y="4012"/>
                    <a:pt x="15945" y="3864"/>
                    <a:pt x="16162" y="3834"/>
                  </a:cubicBezTo>
                  <a:lnTo>
                    <a:pt x="17478" y="3656"/>
                  </a:lnTo>
                  <a:cubicBezTo>
                    <a:pt x="17162" y="3208"/>
                    <a:pt x="16804" y="2783"/>
                    <a:pt x="16415" y="2395"/>
                  </a:cubicBezTo>
                  <a:cubicBezTo>
                    <a:pt x="15307" y="1284"/>
                    <a:pt x="13946" y="462"/>
                    <a:pt x="12449" y="1"/>
                  </a:cubicBezTo>
                  <a:lnTo>
                    <a:pt x="12449" y="1"/>
                  </a:lnTo>
                  <a:lnTo>
                    <a:pt x="12690" y="1311"/>
                  </a:lnTo>
                  <a:cubicBezTo>
                    <a:pt x="12726" y="1524"/>
                    <a:pt x="12642" y="1741"/>
                    <a:pt x="12464" y="1868"/>
                  </a:cubicBezTo>
                  <a:lnTo>
                    <a:pt x="9950" y="3696"/>
                  </a:lnTo>
                  <a:cubicBezTo>
                    <a:pt x="9851" y="3768"/>
                    <a:pt x="9734" y="3804"/>
                    <a:pt x="9618" y="3804"/>
                  </a:cubicBezTo>
                  <a:cubicBezTo>
                    <a:pt x="9501" y="3804"/>
                    <a:pt x="9385" y="3768"/>
                    <a:pt x="9288" y="3696"/>
                  </a:cubicBezTo>
                  <a:lnTo>
                    <a:pt x="6770" y="1868"/>
                  </a:lnTo>
                  <a:cubicBezTo>
                    <a:pt x="6596" y="1741"/>
                    <a:pt x="6508" y="1524"/>
                    <a:pt x="6547" y="1311"/>
                  </a:cubicBezTo>
                  <a:lnTo>
                    <a:pt x="678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849;p63">
              <a:extLst>
                <a:ext uri="{FF2B5EF4-FFF2-40B4-BE49-F238E27FC236}">
                  <a16:creationId xmlns:a16="http://schemas.microsoft.com/office/drawing/2014/main" id="{00530545-D3D5-9CB8-E8DD-E2C7F78688E3}"/>
                </a:ext>
              </a:extLst>
            </p:cNvPr>
            <p:cNvSpPr/>
            <p:nvPr/>
          </p:nvSpPr>
          <p:spPr>
            <a:xfrm>
              <a:off x="6041550" y="2749725"/>
              <a:ext cx="79750" cy="95025"/>
            </a:xfrm>
            <a:custGeom>
              <a:avLst/>
              <a:gdLst/>
              <a:ahLst/>
              <a:cxnLst/>
              <a:rect l="l" t="t" r="r" b="b"/>
              <a:pathLst>
                <a:path w="3190" h="3801" extrusionOk="0">
                  <a:moveTo>
                    <a:pt x="2184" y="0"/>
                  </a:moveTo>
                  <a:lnTo>
                    <a:pt x="723" y="196"/>
                  </a:lnTo>
                  <a:lnTo>
                    <a:pt x="0" y="2424"/>
                  </a:lnTo>
                  <a:lnTo>
                    <a:pt x="1895" y="3801"/>
                  </a:lnTo>
                  <a:lnTo>
                    <a:pt x="3189" y="3102"/>
                  </a:lnTo>
                  <a:cubicBezTo>
                    <a:pt x="3036" y="2018"/>
                    <a:pt x="2696" y="967"/>
                    <a:pt x="2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850;p63">
              <a:extLst>
                <a:ext uri="{FF2B5EF4-FFF2-40B4-BE49-F238E27FC236}">
                  <a16:creationId xmlns:a16="http://schemas.microsoft.com/office/drawing/2014/main" id="{32CAC65F-4E99-9954-839F-3EAA68D6E099}"/>
                </a:ext>
              </a:extLst>
            </p:cNvPr>
            <p:cNvSpPr/>
            <p:nvPr/>
          </p:nvSpPr>
          <p:spPr>
            <a:xfrm>
              <a:off x="5963025" y="2996125"/>
              <a:ext cx="92625" cy="81175"/>
            </a:xfrm>
            <a:custGeom>
              <a:avLst/>
              <a:gdLst/>
              <a:ahLst/>
              <a:cxnLst/>
              <a:rect l="l" t="t" r="r" b="b"/>
              <a:pathLst>
                <a:path w="3705" h="3247" extrusionOk="0">
                  <a:moveTo>
                    <a:pt x="723" y="0"/>
                  </a:moveTo>
                  <a:lnTo>
                    <a:pt x="1" y="2229"/>
                  </a:lnTo>
                  <a:lnTo>
                    <a:pt x="1067" y="3246"/>
                  </a:lnTo>
                  <a:cubicBezTo>
                    <a:pt x="2009" y="2780"/>
                    <a:pt x="2870" y="2162"/>
                    <a:pt x="3614" y="1416"/>
                  </a:cubicBezTo>
                  <a:cubicBezTo>
                    <a:pt x="3644" y="1388"/>
                    <a:pt x="3674" y="1355"/>
                    <a:pt x="3705" y="1325"/>
                  </a:cubicBezTo>
                  <a:lnTo>
                    <a:pt x="306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" name="Google Shape;851;p63">
              <a:extLst>
                <a:ext uri="{FF2B5EF4-FFF2-40B4-BE49-F238E27FC236}">
                  <a16:creationId xmlns:a16="http://schemas.microsoft.com/office/drawing/2014/main" id="{585E4066-C128-248F-3191-7BA763294147}"/>
                </a:ext>
              </a:extLst>
            </p:cNvPr>
            <p:cNvSpPr/>
            <p:nvPr/>
          </p:nvSpPr>
          <p:spPr>
            <a:xfrm>
              <a:off x="5711225" y="2996200"/>
              <a:ext cx="92600" cy="81100"/>
            </a:xfrm>
            <a:custGeom>
              <a:avLst/>
              <a:gdLst/>
              <a:ahLst/>
              <a:cxnLst/>
              <a:rect l="l" t="t" r="r" b="b"/>
              <a:pathLst>
                <a:path w="3704" h="3244" extrusionOk="0">
                  <a:moveTo>
                    <a:pt x="635" y="0"/>
                  </a:moveTo>
                  <a:lnTo>
                    <a:pt x="0" y="1322"/>
                  </a:lnTo>
                  <a:cubicBezTo>
                    <a:pt x="30" y="1355"/>
                    <a:pt x="60" y="1385"/>
                    <a:pt x="93" y="1416"/>
                  </a:cubicBezTo>
                  <a:cubicBezTo>
                    <a:pt x="834" y="2162"/>
                    <a:pt x="1695" y="2780"/>
                    <a:pt x="2638" y="3243"/>
                  </a:cubicBezTo>
                  <a:lnTo>
                    <a:pt x="3704" y="2229"/>
                  </a:lnTo>
                  <a:lnTo>
                    <a:pt x="29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" name="Google Shape;852;p63">
              <a:extLst>
                <a:ext uri="{FF2B5EF4-FFF2-40B4-BE49-F238E27FC236}">
                  <a16:creationId xmlns:a16="http://schemas.microsoft.com/office/drawing/2014/main" id="{DA168228-CA0D-854C-FD12-0F2DCCF4DDDD}"/>
                </a:ext>
              </a:extLst>
            </p:cNvPr>
            <p:cNvSpPr/>
            <p:nvPr/>
          </p:nvSpPr>
          <p:spPr>
            <a:xfrm>
              <a:off x="5645575" y="2749725"/>
              <a:ext cx="79825" cy="95100"/>
            </a:xfrm>
            <a:custGeom>
              <a:avLst/>
              <a:gdLst/>
              <a:ahLst/>
              <a:cxnLst/>
              <a:rect l="l" t="t" r="r" b="b"/>
              <a:pathLst>
                <a:path w="3193" h="3804" extrusionOk="0">
                  <a:moveTo>
                    <a:pt x="1009" y="0"/>
                  </a:moveTo>
                  <a:cubicBezTo>
                    <a:pt x="497" y="967"/>
                    <a:pt x="154" y="2018"/>
                    <a:pt x="0" y="3105"/>
                  </a:cubicBezTo>
                  <a:lnTo>
                    <a:pt x="1295" y="3804"/>
                  </a:lnTo>
                  <a:lnTo>
                    <a:pt x="3192" y="2424"/>
                  </a:lnTo>
                  <a:lnTo>
                    <a:pt x="2467" y="196"/>
                  </a:lnTo>
                  <a:lnTo>
                    <a:pt x="100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9" name="Google Shape;853;p63">
              <a:extLst>
                <a:ext uri="{FF2B5EF4-FFF2-40B4-BE49-F238E27FC236}">
                  <a16:creationId xmlns:a16="http://schemas.microsoft.com/office/drawing/2014/main" id="{219188B1-3B64-40CE-475D-D0544E7D17E9}"/>
                </a:ext>
              </a:extLst>
            </p:cNvPr>
            <p:cNvSpPr/>
            <p:nvPr/>
          </p:nvSpPr>
          <p:spPr>
            <a:xfrm>
              <a:off x="5836025" y="2621375"/>
              <a:ext cx="94800" cy="74100"/>
            </a:xfrm>
            <a:custGeom>
              <a:avLst/>
              <a:gdLst/>
              <a:ahLst/>
              <a:cxnLst/>
              <a:rect l="l" t="t" r="r" b="b"/>
              <a:pathLst>
                <a:path w="3792" h="2964" extrusionOk="0">
                  <a:moveTo>
                    <a:pt x="1897" y="1"/>
                  </a:moveTo>
                  <a:cubicBezTo>
                    <a:pt x="1351" y="1"/>
                    <a:pt x="805" y="47"/>
                    <a:pt x="266" y="139"/>
                  </a:cubicBezTo>
                  <a:lnTo>
                    <a:pt x="1" y="1587"/>
                  </a:lnTo>
                  <a:lnTo>
                    <a:pt x="1898" y="2963"/>
                  </a:lnTo>
                  <a:lnTo>
                    <a:pt x="3792" y="1587"/>
                  </a:lnTo>
                  <a:lnTo>
                    <a:pt x="3530" y="139"/>
                  </a:lnTo>
                  <a:cubicBezTo>
                    <a:pt x="2989" y="47"/>
                    <a:pt x="2443" y="1"/>
                    <a:pt x="18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0" name="Google Shape;5720;p79">
            <a:extLst>
              <a:ext uri="{FF2B5EF4-FFF2-40B4-BE49-F238E27FC236}">
                <a16:creationId xmlns:a16="http://schemas.microsoft.com/office/drawing/2014/main" id="{087DE3AE-2603-52B3-B03E-99E19DBFC10C}"/>
              </a:ext>
            </a:extLst>
          </p:cNvPr>
          <p:cNvGrpSpPr/>
          <p:nvPr/>
        </p:nvGrpSpPr>
        <p:grpSpPr>
          <a:xfrm>
            <a:off x="1108399" y="1405850"/>
            <a:ext cx="299929" cy="337792"/>
            <a:chOff x="924450" y="2028975"/>
            <a:chExt cx="425975" cy="479750"/>
          </a:xfrm>
          <a:solidFill>
            <a:srgbClr val="FF6B00"/>
          </a:solidFill>
        </p:grpSpPr>
        <p:sp>
          <p:nvSpPr>
            <p:cNvPr id="41" name="Google Shape;5721;p79">
              <a:extLst>
                <a:ext uri="{FF2B5EF4-FFF2-40B4-BE49-F238E27FC236}">
                  <a16:creationId xmlns:a16="http://schemas.microsoft.com/office/drawing/2014/main" id="{D996725C-CCFC-1E3A-DC3D-5EAFA56D53A9}"/>
                </a:ext>
              </a:extLst>
            </p:cNvPr>
            <p:cNvSpPr/>
            <p:nvPr/>
          </p:nvSpPr>
          <p:spPr>
            <a:xfrm>
              <a:off x="1035500" y="2028975"/>
              <a:ext cx="314925" cy="153075"/>
            </a:xfrm>
            <a:custGeom>
              <a:avLst/>
              <a:gdLst/>
              <a:ahLst/>
              <a:cxnLst/>
              <a:rect l="l" t="t" r="r" b="b"/>
              <a:pathLst>
                <a:path w="12597" h="6123" extrusionOk="0">
                  <a:moveTo>
                    <a:pt x="12036" y="0"/>
                  </a:moveTo>
                  <a:cubicBezTo>
                    <a:pt x="11993" y="0"/>
                    <a:pt x="11948" y="5"/>
                    <a:pt x="11904" y="16"/>
                  </a:cubicBezTo>
                  <a:lnTo>
                    <a:pt x="437" y="2696"/>
                  </a:lnTo>
                  <a:cubicBezTo>
                    <a:pt x="181" y="2753"/>
                    <a:pt x="0" y="2982"/>
                    <a:pt x="0" y="3244"/>
                  </a:cubicBezTo>
                  <a:lnTo>
                    <a:pt x="0" y="6123"/>
                  </a:lnTo>
                  <a:lnTo>
                    <a:pt x="12596" y="3181"/>
                  </a:lnTo>
                  <a:lnTo>
                    <a:pt x="12596" y="564"/>
                  </a:lnTo>
                  <a:cubicBezTo>
                    <a:pt x="12596" y="245"/>
                    <a:pt x="12338" y="0"/>
                    <a:pt x="120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" name="Google Shape;5722;p79">
              <a:extLst>
                <a:ext uri="{FF2B5EF4-FFF2-40B4-BE49-F238E27FC236}">
                  <a16:creationId xmlns:a16="http://schemas.microsoft.com/office/drawing/2014/main" id="{424B435F-AE90-1129-6E40-E40FFF93C7CF}"/>
                </a:ext>
              </a:extLst>
            </p:cNvPr>
            <p:cNvSpPr/>
            <p:nvPr/>
          </p:nvSpPr>
          <p:spPr>
            <a:xfrm>
              <a:off x="1212475" y="2137450"/>
              <a:ext cx="137950" cy="304275"/>
            </a:xfrm>
            <a:custGeom>
              <a:avLst/>
              <a:gdLst/>
              <a:ahLst/>
              <a:cxnLst/>
              <a:rect l="l" t="t" r="r" b="b"/>
              <a:pathLst>
                <a:path w="5518" h="12171" extrusionOk="0">
                  <a:moveTo>
                    <a:pt x="5517" y="1"/>
                  </a:moveTo>
                  <a:lnTo>
                    <a:pt x="4388" y="266"/>
                  </a:lnTo>
                  <a:lnTo>
                    <a:pt x="4388" y="7345"/>
                  </a:lnTo>
                  <a:cubicBezTo>
                    <a:pt x="3943" y="7029"/>
                    <a:pt x="3410" y="6861"/>
                    <a:pt x="2865" y="6861"/>
                  </a:cubicBezTo>
                  <a:cubicBezTo>
                    <a:pt x="1790" y="6861"/>
                    <a:pt x="823" y="7508"/>
                    <a:pt x="410" y="8499"/>
                  </a:cubicBezTo>
                  <a:cubicBezTo>
                    <a:pt x="1" y="9492"/>
                    <a:pt x="227" y="10634"/>
                    <a:pt x="986" y="11392"/>
                  </a:cubicBezTo>
                  <a:cubicBezTo>
                    <a:pt x="1495" y="11900"/>
                    <a:pt x="2174" y="12170"/>
                    <a:pt x="2865" y="12170"/>
                  </a:cubicBezTo>
                  <a:cubicBezTo>
                    <a:pt x="3207" y="12170"/>
                    <a:pt x="3551" y="12104"/>
                    <a:pt x="3879" y="11968"/>
                  </a:cubicBezTo>
                  <a:cubicBezTo>
                    <a:pt x="4873" y="11558"/>
                    <a:pt x="5517" y="10588"/>
                    <a:pt x="5517" y="9516"/>
                  </a:cubicBezTo>
                  <a:lnTo>
                    <a:pt x="551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" name="Google Shape;5723;p79">
              <a:extLst>
                <a:ext uri="{FF2B5EF4-FFF2-40B4-BE49-F238E27FC236}">
                  <a16:creationId xmlns:a16="http://schemas.microsoft.com/office/drawing/2014/main" id="{2B64AEE3-3EBE-8F1B-74EF-EBA5709B12A6}"/>
                </a:ext>
              </a:extLst>
            </p:cNvPr>
            <p:cNvSpPr/>
            <p:nvPr/>
          </p:nvSpPr>
          <p:spPr>
            <a:xfrm>
              <a:off x="924450" y="2204450"/>
              <a:ext cx="139300" cy="304275"/>
            </a:xfrm>
            <a:custGeom>
              <a:avLst/>
              <a:gdLst/>
              <a:ahLst/>
              <a:cxnLst/>
              <a:rect l="l" t="t" r="r" b="b"/>
              <a:pathLst>
                <a:path w="5572" h="12171" extrusionOk="0">
                  <a:moveTo>
                    <a:pt x="5572" y="1"/>
                  </a:moveTo>
                  <a:lnTo>
                    <a:pt x="4442" y="263"/>
                  </a:lnTo>
                  <a:lnTo>
                    <a:pt x="4442" y="7345"/>
                  </a:lnTo>
                  <a:cubicBezTo>
                    <a:pt x="3982" y="7023"/>
                    <a:pt x="3449" y="6864"/>
                    <a:pt x="2917" y="6864"/>
                  </a:cubicBezTo>
                  <a:cubicBezTo>
                    <a:pt x="2291" y="6864"/>
                    <a:pt x="1668" y="7085"/>
                    <a:pt x="1169" y="7520"/>
                  </a:cubicBezTo>
                  <a:cubicBezTo>
                    <a:pt x="251" y="8327"/>
                    <a:pt x="1" y="9655"/>
                    <a:pt x="564" y="10742"/>
                  </a:cubicBezTo>
                  <a:cubicBezTo>
                    <a:pt x="1030" y="11634"/>
                    <a:pt x="1946" y="12171"/>
                    <a:pt x="2916" y="12171"/>
                  </a:cubicBezTo>
                  <a:cubicBezTo>
                    <a:pt x="3126" y="12171"/>
                    <a:pt x="3338" y="12146"/>
                    <a:pt x="3548" y="12094"/>
                  </a:cubicBezTo>
                  <a:cubicBezTo>
                    <a:pt x="4738" y="11802"/>
                    <a:pt x="5572" y="10739"/>
                    <a:pt x="5572" y="9516"/>
                  </a:cubicBezTo>
                  <a:lnTo>
                    <a:pt x="55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4" name="Google Shape;5572;p79">
            <a:extLst>
              <a:ext uri="{FF2B5EF4-FFF2-40B4-BE49-F238E27FC236}">
                <a16:creationId xmlns:a16="http://schemas.microsoft.com/office/drawing/2014/main" id="{F812266C-B9CE-2131-5768-E494B2EADE20}"/>
              </a:ext>
            </a:extLst>
          </p:cNvPr>
          <p:cNvGrpSpPr/>
          <p:nvPr/>
        </p:nvGrpSpPr>
        <p:grpSpPr>
          <a:xfrm>
            <a:off x="1042261" y="4101714"/>
            <a:ext cx="339235" cy="298186"/>
            <a:chOff x="898875" y="244725"/>
            <a:chExt cx="481800" cy="423500"/>
          </a:xfrm>
          <a:solidFill>
            <a:srgbClr val="FF6B00"/>
          </a:solidFill>
        </p:grpSpPr>
        <p:sp>
          <p:nvSpPr>
            <p:cNvPr id="45" name="Google Shape;5573;p79">
              <a:extLst>
                <a:ext uri="{FF2B5EF4-FFF2-40B4-BE49-F238E27FC236}">
                  <a16:creationId xmlns:a16="http://schemas.microsoft.com/office/drawing/2014/main" id="{274012EE-4715-D666-CB08-C7D20E2BD1DD}"/>
                </a:ext>
              </a:extLst>
            </p:cNvPr>
            <p:cNvSpPr/>
            <p:nvPr/>
          </p:nvSpPr>
          <p:spPr>
            <a:xfrm>
              <a:off x="1125675" y="470575"/>
              <a:ext cx="28275" cy="28250"/>
            </a:xfrm>
            <a:custGeom>
              <a:avLst/>
              <a:gdLst/>
              <a:ahLst/>
              <a:cxnLst/>
              <a:rect l="l" t="t" r="r" b="b"/>
              <a:pathLst>
                <a:path w="1131" h="1130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" name="Google Shape;5574;p79">
              <a:extLst>
                <a:ext uri="{FF2B5EF4-FFF2-40B4-BE49-F238E27FC236}">
                  <a16:creationId xmlns:a16="http://schemas.microsoft.com/office/drawing/2014/main" id="{877B31C9-681F-7F50-02E9-E58ED099B4B1}"/>
                </a:ext>
              </a:extLst>
            </p:cNvPr>
            <p:cNvSpPr/>
            <p:nvPr/>
          </p:nvSpPr>
          <p:spPr>
            <a:xfrm>
              <a:off x="898875" y="244725"/>
              <a:ext cx="481800" cy="225875"/>
            </a:xfrm>
            <a:custGeom>
              <a:avLst/>
              <a:gdLst/>
              <a:ahLst/>
              <a:cxnLst/>
              <a:rect l="l" t="t" r="r" b="b"/>
              <a:pathLst>
                <a:path w="19272" h="9035" extrusionOk="0">
                  <a:moveTo>
                    <a:pt x="2825" y="1130"/>
                  </a:moveTo>
                  <a:cubicBezTo>
                    <a:pt x="3135" y="1130"/>
                    <a:pt x="3388" y="1380"/>
                    <a:pt x="3388" y="1693"/>
                  </a:cubicBezTo>
                  <a:lnTo>
                    <a:pt x="3388" y="2259"/>
                  </a:lnTo>
                  <a:lnTo>
                    <a:pt x="2258" y="2259"/>
                  </a:lnTo>
                  <a:lnTo>
                    <a:pt x="2258" y="1693"/>
                  </a:lnTo>
                  <a:cubicBezTo>
                    <a:pt x="2258" y="1380"/>
                    <a:pt x="2511" y="1130"/>
                    <a:pt x="2825" y="1130"/>
                  </a:cubicBezTo>
                  <a:close/>
                  <a:moveTo>
                    <a:pt x="11894" y="1130"/>
                  </a:moveTo>
                  <a:cubicBezTo>
                    <a:pt x="12208" y="1130"/>
                    <a:pt x="12461" y="1380"/>
                    <a:pt x="12461" y="1693"/>
                  </a:cubicBezTo>
                  <a:lnTo>
                    <a:pt x="12461" y="2259"/>
                  </a:lnTo>
                  <a:lnTo>
                    <a:pt x="6814" y="2259"/>
                  </a:lnTo>
                  <a:lnTo>
                    <a:pt x="6814" y="1693"/>
                  </a:lnTo>
                  <a:cubicBezTo>
                    <a:pt x="6814" y="1380"/>
                    <a:pt x="7064" y="1130"/>
                    <a:pt x="7378" y="1130"/>
                  </a:cubicBezTo>
                  <a:close/>
                  <a:moveTo>
                    <a:pt x="5083" y="4518"/>
                  </a:moveTo>
                  <a:cubicBezTo>
                    <a:pt x="5586" y="4518"/>
                    <a:pt x="5836" y="5123"/>
                    <a:pt x="5480" y="5481"/>
                  </a:cubicBezTo>
                  <a:cubicBezTo>
                    <a:pt x="5366" y="5596"/>
                    <a:pt x="5225" y="5647"/>
                    <a:pt x="5086" y="5647"/>
                  </a:cubicBezTo>
                  <a:cubicBezTo>
                    <a:pt x="4796" y="5647"/>
                    <a:pt x="4517" y="5422"/>
                    <a:pt x="4517" y="5081"/>
                  </a:cubicBezTo>
                  <a:cubicBezTo>
                    <a:pt x="4517" y="4768"/>
                    <a:pt x="4770" y="4518"/>
                    <a:pt x="5083" y="4518"/>
                  </a:cubicBezTo>
                  <a:close/>
                  <a:moveTo>
                    <a:pt x="2825" y="1"/>
                  </a:moveTo>
                  <a:cubicBezTo>
                    <a:pt x="1888" y="1"/>
                    <a:pt x="1129" y="757"/>
                    <a:pt x="1129" y="1693"/>
                  </a:cubicBezTo>
                  <a:lnTo>
                    <a:pt x="1129" y="2362"/>
                  </a:lnTo>
                  <a:cubicBezTo>
                    <a:pt x="455" y="2600"/>
                    <a:pt x="3" y="3235"/>
                    <a:pt x="0" y="3952"/>
                  </a:cubicBezTo>
                  <a:lnTo>
                    <a:pt x="0" y="4518"/>
                  </a:lnTo>
                  <a:lnTo>
                    <a:pt x="1695" y="4518"/>
                  </a:lnTo>
                  <a:cubicBezTo>
                    <a:pt x="2629" y="4518"/>
                    <a:pt x="3388" y="5274"/>
                    <a:pt x="3388" y="6210"/>
                  </a:cubicBezTo>
                  <a:lnTo>
                    <a:pt x="3388" y="9035"/>
                  </a:lnTo>
                  <a:lnTo>
                    <a:pt x="5742" y="9035"/>
                  </a:lnTo>
                  <a:cubicBezTo>
                    <a:pt x="6016" y="7123"/>
                    <a:pt x="7652" y="5647"/>
                    <a:pt x="9636" y="5647"/>
                  </a:cubicBezTo>
                  <a:cubicBezTo>
                    <a:pt x="11620" y="5647"/>
                    <a:pt x="13256" y="7123"/>
                    <a:pt x="13533" y="9035"/>
                  </a:cubicBezTo>
                  <a:lnTo>
                    <a:pt x="15884" y="9035"/>
                  </a:lnTo>
                  <a:lnTo>
                    <a:pt x="15884" y="6210"/>
                  </a:lnTo>
                  <a:cubicBezTo>
                    <a:pt x="15884" y="5274"/>
                    <a:pt x="16643" y="4518"/>
                    <a:pt x="17580" y="4518"/>
                  </a:cubicBezTo>
                  <a:lnTo>
                    <a:pt x="19272" y="4518"/>
                  </a:lnTo>
                  <a:lnTo>
                    <a:pt x="19272" y="3952"/>
                  </a:lnTo>
                  <a:cubicBezTo>
                    <a:pt x="19272" y="3015"/>
                    <a:pt x="18513" y="2259"/>
                    <a:pt x="17580" y="2259"/>
                  </a:cubicBezTo>
                  <a:lnTo>
                    <a:pt x="13590" y="2259"/>
                  </a:lnTo>
                  <a:lnTo>
                    <a:pt x="13590" y="1693"/>
                  </a:lnTo>
                  <a:cubicBezTo>
                    <a:pt x="13587" y="757"/>
                    <a:pt x="12831" y="1"/>
                    <a:pt x="11894" y="1"/>
                  </a:cubicBezTo>
                  <a:lnTo>
                    <a:pt x="7378" y="1"/>
                  </a:lnTo>
                  <a:cubicBezTo>
                    <a:pt x="6441" y="1"/>
                    <a:pt x="5685" y="757"/>
                    <a:pt x="5685" y="1693"/>
                  </a:cubicBezTo>
                  <a:lnTo>
                    <a:pt x="5685" y="2259"/>
                  </a:lnTo>
                  <a:lnTo>
                    <a:pt x="4517" y="2259"/>
                  </a:lnTo>
                  <a:lnTo>
                    <a:pt x="4517" y="1693"/>
                  </a:lnTo>
                  <a:cubicBezTo>
                    <a:pt x="4517" y="757"/>
                    <a:pt x="3758" y="1"/>
                    <a:pt x="28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7" name="Google Shape;5575;p79">
              <a:extLst>
                <a:ext uri="{FF2B5EF4-FFF2-40B4-BE49-F238E27FC236}">
                  <a16:creationId xmlns:a16="http://schemas.microsoft.com/office/drawing/2014/main" id="{5071C9BA-7BA5-5517-EB9C-C107E2A3D204}"/>
                </a:ext>
              </a:extLst>
            </p:cNvPr>
            <p:cNvSpPr/>
            <p:nvPr/>
          </p:nvSpPr>
          <p:spPr>
            <a:xfrm>
              <a:off x="1324200" y="385900"/>
              <a:ext cx="56475" cy="197625"/>
            </a:xfrm>
            <a:custGeom>
              <a:avLst/>
              <a:gdLst/>
              <a:ahLst/>
              <a:cxnLst/>
              <a:rect l="l" t="t" r="r" b="b"/>
              <a:pathLst>
                <a:path w="2259" h="7905" extrusionOk="0">
                  <a:moveTo>
                    <a:pt x="567" y="0"/>
                  </a:moveTo>
                  <a:cubicBezTo>
                    <a:pt x="254" y="0"/>
                    <a:pt x="1" y="250"/>
                    <a:pt x="1" y="563"/>
                  </a:cubicBezTo>
                  <a:lnTo>
                    <a:pt x="1" y="7339"/>
                  </a:lnTo>
                  <a:cubicBezTo>
                    <a:pt x="1" y="7652"/>
                    <a:pt x="254" y="7905"/>
                    <a:pt x="567" y="7905"/>
                  </a:cubicBezTo>
                  <a:lnTo>
                    <a:pt x="2259" y="7905"/>
                  </a:lnTo>
                  <a:lnTo>
                    <a:pt x="2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8" name="Google Shape;5576;p79">
              <a:extLst>
                <a:ext uri="{FF2B5EF4-FFF2-40B4-BE49-F238E27FC236}">
                  <a16:creationId xmlns:a16="http://schemas.microsoft.com/office/drawing/2014/main" id="{84E848F4-1788-FC37-2345-4E84A6DE202D}"/>
                </a:ext>
              </a:extLst>
            </p:cNvPr>
            <p:cNvSpPr/>
            <p:nvPr/>
          </p:nvSpPr>
          <p:spPr>
            <a:xfrm>
              <a:off x="898875" y="385900"/>
              <a:ext cx="56475" cy="197625"/>
            </a:xfrm>
            <a:custGeom>
              <a:avLst/>
              <a:gdLst/>
              <a:ahLst/>
              <a:cxnLst/>
              <a:rect l="l" t="t" r="r" b="b"/>
              <a:pathLst>
                <a:path w="2259" h="7905" extrusionOk="0">
                  <a:moveTo>
                    <a:pt x="0" y="0"/>
                  </a:moveTo>
                  <a:lnTo>
                    <a:pt x="0" y="7905"/>
                  </a:lnTo>
                  <a:lnTo>
                    <a:pt x="1695" y="7905"/>
                  </a:lnTo>
                  <a:cubicBezTo>
                    <a:pt x="2005" y="7905"/>
                    <a:pt x="2258" y="7652"/>
                    <a:pt x="2258" y="7339"/>
                  </a:cubicBezTo>
                  <a:lnTo>
                    <a:pt x="2258" y="563"/>
                  </a:lnTo>
                  <a:cubicBezTo>
                    <a:pt x="2258" y="250"/>
                    <a:pt x="2005" y="0"/>
                    <a:pt x="16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9" name="Google Shape;5577;p79">
              <a:extLst>
                <a:ext uri="{FF2B5EF4-FFF2-40B4-BE49-F238E27FC236}">
                  <a16:creationId xmlns:a16="http://schemas.microsoft.com/office/drawing/2014/main" id="{40EAD67C-7513-BC7E-28F2-6E19E1F134A9}"/>
                </a:ext>
              </a:extLst>
            </p:cNvPr>
            <p:cNvSpPr/>
            <p:nvPr/>
          </p:nvSpPr>
          <p:spPr>
            <a:xfrm>
              <a:off x="1063650" y="414125"/>
              <a:ext cx="146750" cy="141125"/>
            </a:xfrm>
            <a:custGeom>
              <a:avLst/>
              <a:gdLst/>
              <a:ahLst/>
              <a:cxnLst/>
              <a:rect l="l" t="t" r="r" b="b"/>
              <a:pathLst>
                <a:path w="5870" h="5645" extrusionOk="0">
                  <a:moveTo>
                    <a:pt x="3045" y="1127"/>
                  </a:moveTo>
                  <a:cubicBezTo>
                    <a:pt x="3263" y="1127"/>
                    <a:pt x="3483" y="1169"/>
                    <a:pt x="3692" y="1256"/>
                  </a:cubicBezTo>
                  <a:cubicBezTo>
                    <a:pt x="4325" y="1518"/>
                    <a:pt x="4740" y="2135"/>
                    <a:pt x="4740" y="2822"/>
                  </a:cubicBezTo>
                  <a:cubicBezTo>
                    <a:pt x="4737" y="3758"/>
                    <a:pt x="3981" y="4514"/>
                    <a:pt x="3045" y="4517"/>
                  </a:cubicBezTo>
                  <a:cubicBezTo>
                    <a:pt x="2358" y="4517"/>
                    <a:pt x="1741" y="4102"/>
                    <a:pt x="1479" y="3469"/>
                  </a:cubicBezTo>
                  <a:cubicBezTo>
                    <a:pt x="1217" y="2837"/>
                    <a:pt x="1362" y="2108"/>
                    <a:pt x="1847" y="1623"/>
                  </a:cubicBezTo>
                  <a:cubicBezTo>
                    <a:pt x="2171" y="1299"/>
                    <a:pt x="2604" y="1127"/>
                    <a:pt x="3045" y="1127"/>
                  </a:cubicBezTo>
                  <a:close/>
                  <a:moveTo>
                    <a:pt x="3045" y="0"/>
                  </a:moveTo>
                  <a:cubicBezTo>
                    <a:pt x="1904" y="0"/>
                    <a:pt x="874" y="687"/>
                    <a:pt x="437" y="1741"/>
                  </a:cubicBezTo>
                  <a:cubicBezTo>
                    <a:pt x="1" y="2798"/>
                    <a:pt x="242" y="4011"/>
                    <a:pt x="1049" y="4818"/>
                  </a:cubicBezTo>
                  <a:cubicBezTo>
                    <a:pt x="1588" y="5358"/>
                    <a:pt x="2310" y="5645"/>
                    <a:pt x="3045" y="5645"/>
                  </a:cubicBezTo>
                  <a:cubicBezTo>
                    <a:pt x="3409" y="5645"/>
                    <a:pt x="3776" y="5574"/>
                    <a:pt x="4126" y="5430"/>
                  </a:cubicBezTo>
                  <a:cubicBezTo>
                    <a:pt x="5180" y="4993"/>
                    <a:pt x="5870" y="3963"/>
                    <a:pt x="5870" y="2822"/>
                  </a:cubicBezTo>
                  <a:cubicBezTo>
                    <a:pt x="5867" y="1262"/>
                    <a:pt x="4605" y="0"/>
                    <a:pt x="30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0" name="Google Shape;5578;p79">
              <a:extLst>
                <a:ext uri="{FF2B5EF4-FFF2-40B4-BE49-F238E27FC236}">
                  <a16:creationId xmlns:a16="http://schemas.microsoft.com/office/drawing/2014/main" id="{8CC32EA9-79F2-CE1F-D3D7-87DBEFC68317}"/>
                </a:ext>
              </a:extLst>
            </p:cNvPr>
            <p:cNvSpPr/>
            <p:nvPr/>
          </p:nvSpPr>
          <p:spPr>
            <a:xfrm>
              <a:off x="898875" y="498800"/>
              <a:ext cx="481800" cy="169425"/>
            </a:xfrm>
            <a:custGeom>
              <a:avLst/>
              <a:gdLst/>
              <a:ahLst/>
              <a:cxnLst/>
              <a:rect l="l" t="t" r="r" b="b"/>
              <a:pathLst>
                <a:path w="19272" h="6777" extrusionOk="0">
                  <a:moveTo>
                    <a:pt x="3388" y="1"/>
                  </a:moveTo>
                  <a:lnTo>
                    <a:pt x="3388" y="2823"/>
                  </a:lnTo>
                  <a:cubicBezTo>
                    <a:pt x="3388" y="3759"/>
                    <a:pt x="2629" y="4515"/>
                    <a:pt x="1695" y="4518"/>
                  </a:cubicBezTo>
                  <a:lnTo>
                    <a:pt x="0" y="4518"/>
                  </a:lnTo>
                  <a:lnTo>
                    <a:pt x="0" y="5081"/>
                  </a:lnTo>
                  <a:cubicBezTo>
                    <a:pt x="0" y="6017"/>
                    <a:pt x="759" y="6773"/>
                    <a:pt x="1695" y="6776"/>
                  </a:cubicBezTo>
                  <a:lnTo>
                    <a:pt x="17580" y="6776"/>
                  </a:lnTo>
                  <a:cubicBezTo>
                    <a:pt x="18513" y="6773"/>
                    <a:pt x="19272" y="6017"/>
                    <a:pt x="19272" y="5081"/>
                  </a:cubicBezTo>
                  <a:lnTo>
                    <a:pt x="19272" y="4518"/>
                  </a:lnTo>
                  <a:lnTo>
                    <a:pt x="17580" y="4518"/>
                  </a:lnTo>
                  <a:cubicBezTo>
                    <a:pt x="16643" y="4515"/>
                    <a:pt x="15884" y="3759"/>
                    <a:pt x="15884" y="2823"/>
                  </a:cubicBezTo>
                  <a:lnTo>
                    <a:pt x="15884" y="1"/>
                  </a:lnTo>
                  <a:lnTo>
                    <a:pt x="13533" y="1"/>
                  </a:lnTo>
                  <a:cubicBezTo>
                    <a:pt x="13256" y="1910"/>
                    <a:pt x="11620" y="3389"/>
                    <a:pt x="9636" y="3389"/>
                  </a:cubicBezTo>
                  <a:cubicBezTo>
                    <a:pt x="7652" y="3389"/>
                    <a:pt x="6016" y="1910"/>
                    <a:pt x="5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52" name="Google Shape;759;p45">
            <a:extLst>
              <a:ext uri="{FF2B5EF4-FFF2-40B4-BE49-F238E27FC236}">
                <a16:creationId xmlns:a16="http://schemas.microsoft.com/office/drawing/2014/main" id="{F5D195BB-C525-E9A7-CDF9-DC0C3D25E5A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4230" r="1984"/>
          <a:stretch/>
        </p:blipFill>
        <p:spPr>
          <a:xfrm>
            <a:off x="8804208" y="2196882"/>
            <a:ext cx="2732713" cy="2644805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2810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31FED33-0223-47E7-0775-A6410453DA1C}"/>
              </a:ext>
            </a:extLst>
          </p:cNvPr>
          <p:cNvSpPr txBox="1"/>
          <p:nvPr/>
        </p:nvSpPr>
        <p:spPr>
          <a:xfrm>
            <a:off x="2661200" y="474636"/>
            <a:ext cx="47212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Cronograma Actividades</a:t>
            </a:r>
          </a:p>
        </p:txBody>
      </p:sp>
      <p:sp>
        <p:nvSpPr>
          <p:cNvPr id="3" name="Google Shape;821;p62">
            <a:extLst>
              <a:ext uri="{FF2B5EF4-FFF2-40B4-BE49-F238E27FC236}">
                <a16:creationId xmlns:a16="http://schemas.microsoft.com/office/drawing/2014/main" id="{249EBAEE-EEC5-F7BD-37BA-1CBBC5E7A18F}"/>
              </a:ext>
            </a:extLst>
          </p:cNvPr>
          <p:cNvSpPr/>
          <p:nvPr/>
        </p:nvSpPr>
        <p:spPr>
          <a:xfrm rot="12087006">
            <a:off x="2127591" y="632868"/>
            <a:ext cx="548637" cy="361043"/>
          </a:xfrm>
          <a:custGeom>
            <a:avLst/>
            <a:gdLst/>
            <a:ahLst/>
            <a:cxnLst/>
            <a:rect l="l" t="t" r="r" b="b"/>
            <a:pathLst>
              <a:path w="7576" h="4986" extrusionOk="0">
                <a:moveTo>
                  <a:pt x="6159" y="0"/>
                </a:moveTo>
                <a:cubicBezTo>
                  <a:pt x="5692" y="0"/>
                  <a:pt x="5225" y="377"/>
                  <a:pt x="5305" y="971"/>
                </a:cubicBezTo>
                <a:lnTo>
                  <a:pt x="1639" y="2423"/>
                </a:lnTo>
                <a:cubicBezTo>
                  <a:pt x="1481" y="2186"/>
                  <a:pt x="1231" y="2052"/>
                  <a:pt x="967" y="2052"/>
                </a:cubicBezTo>
                <a:cubicBezTo>
                  <a:pt x="856" y="2052"/>
                  <a:pt x="743" y="2075"/>
                  <a:pt x="634" y="2125"/>
                </a:cubicBezTo>
                <a:cubicBezTo>
                  <a:pt x="206" y="2274"/>
                  <a:pt x="1" y="2739"/>
                  <a:pt x="150" y="3167"/>
                </a:cubicBezTo>
                <a:cubicBezTo>
                  <a:pt x="261" y="3446"/>
                  <a:pt x="541" y="3632"/>
                  <a:pt x="838" y="3651"/>
                </a:cubicBezTo>
                <a:cubicBezTo>
                  <a:pt x="634" y="3874"/>
                  <a:pt x="559" y="4209"/>
                  <a:pt x="671" y="4488"/>
                </a:cubicBezTo>
                <a:cubicBezTo>
                  <a:pt x="810" y="4794"/>
                  <a:pt x="1104" y="4986"/>
                  <a:pt x="1423" y="4986"/>
                </a:cubicBezTo>
                <a:cubicBezTo>
                  <a:pt x="1531" y="4986"/>
                  <a:pt x="1642" y="4964"/>
                  <a:pt x="1750" y="4916"/>
                </a:cubicBezTo>
                <a:cubicBezTo>
                  <a:pt x="2104" y="4786"/>
                  <a:pt x="2327" y="4395"/>
                  <a:pt x="2271" y="4004"/>
                </a:cubicBezTo>
                <a:lnTo>
                  <a:pt x="5938" y="2553"/>
                </a:lnTo>
                <a:cubicBezTo>
                  <a:pt x="6099" y="2795"/>
                  <a:pt x="6358" y="2930"/>
                  <a:pt x="6630" y="2930"/>
                </a:cubicBezTo>
                <a:cubicBezTo>
                  <a:pt x="6734" y="2930"/>
                  <a:pt x="6840" y="2910"/>
                  <a:pt x="6943" y="2869"/>
                </a:cubicBezTo>
                <a:cubicBezTo>
                  <a:pt x="7371" y="2702"/>
                  <a:pt x="7576" y="2236"/>
                  <a:pt x="7427" y="1827"/>
                </a:cubicBezTo>
                <a:cubicBezTo>
                  <a:pt x="7315" y="1529"/>
                  <a:pt x="7036" y="1343"/>
                  <a:pt x="6738" y="1325"/>
                </a:cubicBezTo>
                <a:cubicBezTo>
                  <a:pt x="6943" y="1101"/>
                  <a:pt x="7017" y="785"/>
                  <a:pt x="6906" y="487"/>
                </a:cubicBezTo>
                <a:cubicBezTo>
                  <a:pt x="6747" y="149"/>
                  <a:pt x="6453" y="0"/>
                  <a:pt x="6159" y="0"/>
                </a:cubicBezTo>
                <a:close/>
              </a:path>
            </a:pathLst>
          </a:custGeom>
          <a:solidFill>
            <a:srgbClr val="FF6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FA9AEC2E-F5C5-B047-E7D7-2E8CBA523F5B}"/>
              </a:ext>
            </a:extLst>
          </p:cNvPr>
          <p:cNvSpPr/>
          <p:nvPr/>
        </p:nvSpPr>
        <p:spPr>
          <a:xfrm>
            <a:off x="145003" y="4611608"/>
            <a:ext cx="2578240" cy="2900973"/>
          </a:xfrm>
          <a:custGeom>
            <a:avLst/>
            <a:gdLst/>
            <a:ahLst/>
            <a:cxnLst/>
            <a:rect l="l" t="t" r="r" b="b"/>
            <a:pathLst>
              <a:path w="10477439" h="11788961">
                <a:moveTo>
                  <a:pt x="0" y="0"/>
                </a:moveTo>
                <a:lnTo>
                  <a:pt x="10477439" y="0"/>
                </a:lnTo>
                <a:lnTo>
                  <a:pt x="10477439" y="11788961"/>
                </a:lnTo>
                <a:lnTo>
                  <a:pt x="0" y="1178896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0" name="Google Shape;5831;p79">
            <a:extLst>
              <a:ext uri="{FF2B5EF4-FFF2-40B4-BE49-F238E27FC236}">
                <a16:creationId xmlns:a16="http://schemas.microsoft.com/office/drawing/2014/main" id="{500A112F-A28D-D816-E649-AB75E14FC80C}"/>
              </a:ext>
            </a:extLst>
          </p:cNvPr>
          <p:cNvGrpSpPr/>
          <p:nvPr/>
        </p:nvGrpSpPr>
        <p:grpSpPr>
          <a:xfrm>
            <a:off x="214102" y="1768752"/>
            <a:ext cx="355218" cy="279880"/>
            <a:chOff x="5629975" y="3255775"/>
            <a:chExt cx="504500" cy="397500"/>
          </a:xfrm>
          <a:solidFill>
            <a:srgbClr val="FF6B00"/>
          </a:solidFill>
        </p:grpSpPr>
        <p:sp>
          <p:nvSpPr>
            <p:cNvPr id="21" name="Google Shape;5832;p79">
              <a:extLst>
                <a:ext uri="{FF2B5EF4-FFF2-40B4-BE49-F238E27FC236}">
                  <a16:creationId xmlns:a16="http://schemas.microsoft.com/office/drawing/2014/main" id="{203548A5-93E9-CCE7-F75C-1387CFFE36C7}"/>
                </a:ext>
              </a:extLst>
            </p:cNvPr>
            <p:cNvSpPr/>
            <p:nvPr/>
          </p:nvSpPr>
          <p:spPr>
            <a:xfrm>
              <a:off x="575637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3"/>
                    <a:pt x="2259" y="5736"/>
                  </a:cubicBezTo>
                  <a:cubicBezTo>
                    <a:pt x="3506" y="5733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2" name="Google Shape;5833;p79">
              <a:extLst>
                <a:ext uri="{FF2B5EF4-FFF2-40B4-BE49-F238E27FC236}">
                  <a16:creationId xmlns:a16="http://schemas.microsoft.com/office/drawing/2014/main" id="{D097F303-A895-5A86-3355-0DBC84930F35}"/>
                </a:ext>
              </a:extLst>
            </p:cNvPr>
            <p:cNvSpPr/>
            <p:nvPr/>
          </p:nvSpPr>
          <p:spPr>
            <a:xfrm>
              <a:off x="5629975" y="3374400"/>
              <a:ext cx="140575" cy="136175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1951" y="0"/>
                  </a:moveTo>
                  <a:cubicBezTo>
                    <a:pt x="1711" y="0"/>
                    <a:pt x="1480" y="53"/>
                    <a:pt x="1269" y="175"/>
                  </a:cubicBezTo>
                  <a:cubicBezTo>
                    <a:pt x="1" y="907"/>
                    <a:pt x="582" y="3443"/>
                    <a:pt x="1088" y="4316"/>
                  </a:cubicBezTo>
                  <a:cubicBezTo>
                    <a:pt x="1506" y="5041"/>
                    <a:pt x="2265" y="5447"/>
                    <a:pt x="3045" y="5447"/>
                  </a:cubicBezTo>
                  <a:cubicBezTo>
                    <a:pt x="3428" y="5447"/>
                    <a:pt x="3816" y="5349"/>
                    <a:pt x="4172" y="5144"/>
                  </a:cubicBezTo>
                  <a:cubicBezTo>
                    <a:pt x="5253" y="4521"/>
                    <a:pt x="5623" y="3138"/>
                    <a:pt x="5000" y="2057"/>
                  </a:cubicBezTo>
                  <a:cubicBezTo>
                    <a:pt x="4578" y="1330"/>
                    <a:pt x="3149" y="0"/>
                    <a:pt x="19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" name="Google Shape;5834;p79">
              <a:extLst>
                <a:ext uri="{FF2B5EF4-FFF2-40B4-BE49-F238E27FC236}">
                  <a16:creationId xmlns:a16="http://schemas.microsoft.com/office/drawing/2014/main" id="{8232F3F5-89F9-9023-7632-61E0E121EDB8}"/>
                </a:ext>
              </a:extLst>
            </p:cNvPr>
            <p:cNvSpPr/>
            <p:nvPr/>
          </p:nvSpPr>
          <p:spPr>
            <a:xfrm>
              <a:off x="589752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6"/>
                    <a:pt x="2259" y="5736"/>
                  </a:cubicBezTo>
                  <a:cubicBezTo>
                    <a:pt x="3506" y="5736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" name="Google Shape;5835;p79">
              <a:extLst>
                <a:ext uri="{FF2B5EF4-FFF2-40B4-BE49-F238E27FC236}">
                  <a16:creationId xmlns:a16="http://schemas.microsoft.com/office/drawing/2014/main" id="{E5B2D650-B012-63C7-1CF6-D6EFBE743AD7}"/>
                </a:ext>
              </a:extLst>
            </p:cNvPr>
            <p:cNvSpPr/>
            <p:nvPr/>
          </p:nvSpPr>
          <p:spPr>
            <a:xfrm>
              <a:off x="5996075" y="3373900"/>
              <a:ext cx="138400" cy="136200"/>
            </a:xfrm>
            <a:custGeom>
              <a:avLst/>
              <a:gdLst/>
              <a:ahLst/>
              <a:cxnLst/>
              <a:rect l="l" t="t" r="r" b="b"/>
              <a:pathLst>
                <a:path w="5536" h="5448" extrusionOk="0">
                  <a:moveTo>
                    <a:pt x="3670" y="1"/>
                  </a:moveTo>
                  <a:cubicBezTo>
                    <a:pt x="2471" y="1"/>
                    <a:pt x="1045" y="1330"/>
                    <a:pt x="624" y="2059"/>
                  </a:cubicBezTo>
                  <a:cubicBezTo>
                    <a:pt x="1" y="3137"/>
                    <a:pt x="371" y="4523"/>
                    <a:pt x="1452" y="5146"/>
                  </a:cubicBezTo>
                  <a:cubicBezTo>
                    <a:pt x="1808" y="5351"/>
                    <a:pt x="2199" y="5448"/>
                    <a:pt x="2586" y="5448"/>
                  </a:cubicBezTo>
                  <a:cubicBezTo>
                    <a:pt x="3381" y="5448"/>
                    <a:pt x="4158" y="5039"/>
                    <a:pt x="4575" y="4318"/>
                  </a:cubicBezTo>
                  <a:cubicBezTo>
                    <a:pt x="5168" y="3288"/>
                    <a:pt x="5535" y="858"/>
                    <a:pt x="4355" y="177"/>
                  </a:cubicBezTo>
                  <a:cubicBezTo>
                    <a:pt x="4142" y="54"/>
                    <a:pt x="3911" y="1"/>
                    <a:pt x="3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5" name="Google Shape;5836;p79">
              <a:extLst>
                <a:ext uri="{FF2B5EF4-FFF2-40B4-BE49-F238E27FC236}">
                  <a16:creationId xmlns:a16="http://schemas.microsoft.com/office/drawing/2014/main" id="{7B72629D-AB38-AB28-2C7E-1CD2A9D652CF}"/>
                </a:ext>
              </a:extLst>
            </p:cNvPr>
            <p:cNvSpPr/>
            <p:nvPr/>
          </p:nvSpPr>
          <p:spPr>
            <a:xfrm>
              <a:off x="5728150" y="3427400"/>
              <a:ext cx="310575" cy="225875"/>
            </a:xfrm>
            <a:custGeom>
              <a:avLst/>
              <a:gdLst/>
              <a:ahLst/>
              <a:cxnLst/>
              <a:rect l="l" t="t" r="r" b="b"/>
              <a:pathLst>
                <a:path w="12423" h="9035" extrusionOk="0">
                  <a:moveTo>
                    <a:pt x="6213" y="1"/>
                  </a:moveTo>
                  <a:cubicBezTo>
                    <a:pt x="5234" y="1"/>
                    <a:pt x="2259" y="1"/>
                    <a:pt x="2259" y="2822"/>
                  </a:cubicBezTo>
                  <a:lnTo>
                    <a:pt x="2259" y="3147"/>
                  </a:lnTo>
                  <a:cubicBezTo>
                    <a:pt x="2259" y="3376"/>
                    <a:pt x="2121" y="3584"/>
                    <a:pt x="1907" y="3671"/>
                  </a:cubicBezTo>
                  <a:cubicBezTo>
                    <a:pt x="750" y="4144"/>
                    <a:pt x="1" y="5141"/>
                    <a:pt x="1" y="6210"/>
                  </a:cubicBezTo>
                  <a:cubicBezTo>
                    <a:pt x="1" y="7767"/>
                    <a:pt x="1521" y="9034"/>
                    <a:pt x="3388" y="9034"/>
                  </a:cubicBezTo>
                  <a:cubicBezTo>
                    <a:pt x="3400" y="9035"/>
                    <a:pt x="3413" y="9035"/>
                    <a:pt x="3425" y="9035"/>
                  </a:cubicBezTo>
                  <a:cubicBezTo>
                    <a:pt x="3753" y="9035"/>
                    <a:pt x="4081" y="8995"/>
                    <a:pt x="4400" y="8917"/>
                  </a:cubicBezTo>
                  <a:cubicBezTo>
                    <a:pt x="4995" y="8766"/>
                    <a:pt x="5604" y="8691"/>
                    <a:pt x="6213" y="8691"/>
                  </a:cubicBezTo>
                  <a:cubicBezTo>
                    <a:pt x="6823" y="8691"/>
                    <a:pt x="7432" y="8766"/>
                    <a:pt x="8029" y="8917"/>
                  </a:cubicBezTo>
                  <a:cubicBezTo>
                    <a:pt x="8345" y="8995"/>
                    <a:pt x="8670" y="9035"/>
                    <a:pt x="8998" y="9035"/>
                  </a:cubicBezTo>
                  <a:cubicBezTo>
                    <a:pt x="9010" y="9035"/>
                    <a:pt x="9022" y="9035"/>
                    <a:pt x="9034" y="9034"/>
                  </a:cubicBezTo>
                  <a:cubicBezTo>
                    <a:pt x="10901" y="9034"/>
                    <a:pt x="12422" y="7767"/>
                    <a:pt x="12422" y="6210"/>
                  </a:cubicBezTo>
                  <a:cubicBezTo>
                    <a:pt x="12422" y="5138"/>
                    <a:pt x="11675" y="4141"/>
                    <a:pt x="10516" y="3671"/>
                  </a:cubicBezTo>
                  <a:cubicBezTo>
                    <a:pt x="10302" y="3584"/>
                    <a:pt x="10164" y="3376"/>
                    <a:pt x="10164" y="3147"/>
                  </a:cubicBezTo>
                  <a:lnTo>
                    <a:pt x="10164" y="2822"/>
                  </a:lnTo>
                  <a:cubicBezTo>
                    <a:pt x="10164" y="1"/>
                    <a:pt x="7191" y="1"/>
                    <a:pt x="62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sp>
        <p:nvSpPr>
          <p:cNvPr id="13" name="Google Shape;927;p53">
            <a:extLst>
              <a:ext uri="{FF2B5EF4-FFF2-40B4-BE49-F238E27FC236}">
                <a16:creationId xmlns:a16="http://schemas.microsoft.com/office/drawing/2014/main" id="{8E07A035-C286-D98B-D2D0-ED8CB35368D3}"/>
              </a:ext>
            </a:extLst>
          </p:cNvPr>
          <p:cNvSpPr/>
          <p:nvPr/>
        </p:nvSpPr>
        <p:spPr>
          <a:xfrm>
            <a:off x="4468581" y="2404743"/>
            <a:ext cx="4963800" cy="362700"/>
          </a:xfrm>
          <a:prstGeom prst="roundRect">
            <a:avLst>
              <a:gd name="adj" fmla="val 16667"/>
            </a:avLst>
          </a:prstGeom>
          <a:solidFill>
            <a:srgbClr val="FF33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928;p53">
            <a:extLst>
              <a:ext uri="{FF2B5EF4-FFF2-40B4-BE49-F238E27FC236}">
                <a16:creationId xmlns:a16="http://schemas.microsoft.com/office/drawing/2014/main" id="{7387F805-2C53-A138-0948-2ECBFCD1ADD0}"/>
              </a:ext>
            </a:extLst>
          </p:cNvPr>
          <p:cNvSpPr/>
          <p:nvPr/>
        </p:nvSpPr>
        <p:spPr>
          <a:xfrm>
            <a:off x="4468581" y="2856892"/>
            <a:ext cx="4963800" cy="3627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929;p53">
            <a:extLst>
              <a:ext uri="{FF2B5EF4-FFF2-40B4-BE49-F238E27FC236}">
                <a16:creationId xmlns:a16="http://schemas.microsoft.com/office/drawing/2014/main" id="{E251312A-2F34-AFA3-5495-EF15E73C351F}"/>
              </a:ext>
            </a:extLst>
          </p:cNvPr>
          <p:cNvSpPr/>
          <p:nvPr/>
        </p:nvSpPr>
        <p:spPr>
          <a:xfrm>
            <a:off x="4468581" y="3277858"/>
            <a:ext cx="4963800" cy="362700"/>
          </a:xfrm>
          <a:prstGeom prst="roundRect">
            <a:avLst>
              <a:gd name="adj" fmla="val 16667"/>
            </a:avLst>
          </a:prstGeom>
          <a:solidFill>
            <a:srgbClr val="9954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930;p53">
            <a:extLst>
              <a:ext uri="{FF2B5EF4-FFF2-40B4-BE49-F238E27FC236}">
                <a16:creationId xmlns:a16="http://schemas.microsoft.com/office/drawing/2014/main" id="{4AC90D3D-610A-F35B-0132-386A9A54BBD2}"/>
              </a:ext>
            </a:extLst>
          </p:cNvPr>
          <p:cNvSpPr/>
          <p:nvPr/>
        </p:nvSpPr>
        <p:spPr>
          <a:xfrm>
            <a:off x="4468581" y="1949342"/>
            <a:ext cx="4963800" cy="3627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931;p53">
            <a:extLst>
              <a:ext uri="{FF2B5EF4-FFF2-40B4-BE49-F238E27FC236}">
                <a16:creationId xmlns:a16="http://schemas.microsoft.com/office/drawing/2014/main" id="{5884D12E-A1FA-4DFD-54D4-2C920249F6C5}"/>
              </a:ext>
            </a:extLst>
          </p:cNvPr>
          <p:cNvSpPr/>
          <p:nvPr/>
        </p:nvSpPr>
        <p:spPr>
          <a:xfrm>
            <a:off x="2478046" y="1356783"/>
            <a:ext cx="1778474" cy="3948864"/>
          </a:xfrm>
          <a:prstGeom prst="roundRect">
            <a:avLst>
              <a:gd name="adj" fmla="val 10317"/>
            </a:avLst>
          </a:prstGeom>
          <a:solidFill>
            <a:srgbClr val="FF80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930;p53">
            <a:extLst>
              <a:ext uri="{FF2B5EF4-FFF2-40B4-BE49-F238E27FC236}">
                <a16:creationId xmlns:a16="http://schemas.microsoft.com/office/drawing/2014/main" id="{6FBDCF2C-0204-90BA-493B-6FF0FDAA0806}"/>
              </a:ext>
            </a:extLst>
          </p:cNvPr>
          <p:cNvSpPr/>
          <p:nvPr/>
        </p:nvSpPr>
        <p:spPr>
          <a:xfrm>
            <a:off x="4468581" y="3756610"/>
            <a:ext cx="4963800" cy="3627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929;p53">
            <a:extLst>
              <a:ext uri="{FF2B5EF4-FFF2-40B4-BE49-F238E27FC236}">
                <a16:creationId xmlns:a16="http://schemas.microsoft.com/office/drawing/2014/main" id="{B3A8D9F8-CADE-ED2D-8E0D-94F862F418FA}"/>
              </a:ext>
            </a:extLst>
          </p:cNvPr>
          <p:cNvSpPr/>
          <p:nvPr/>
        </p:nvSpPr>
        <p:spPr>
          <a:xfrm>
            <a:off x="4468581" y="1429015"/>
            <a:ext cx="4963800" cy="362700"/>
          </a:xfrm>
          <a:prstGeom prst="roundRect">
            <a:avLst>
              <a:gd name="adj" fmla="val 16667"/>
            </a:avLst>
          </a:prstGeom>
          <a:solidFill>
            <a:srgbClr val="9954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927;p53">
            <a:extLst>
              <a:ext uri="{FF2B5EF4-FFF2-40B4-BE49-F238E27FC236}">
                <a16:creationId xmlns:a16="http://schemas.microsoft.com/office/drawing/2014/main" id="{89B1A6CA-CC6D-FC7B-25B9-4E51AE4DAB7B}"/>
              </a:ext>
            </a:extLst>
          </p:cNvPr>
          <p:cNvSpPr/>
          <p:nvPr/>
        </p:nvSpPr>
        <p:spPr>
          <a:xfrm>
            <a:off x="4468581" y="4261384"/>
            <a:ext cx="4963800" cy="362700"/>
          </a:xfrm>
          <a:prstGeom prst="roundRect">
            <a:avLst>
              <a:gd name="adj" fmla="val 16667"/>
            </a:avLst>
          </a:prstGeom>
          <a:solidFill>
            <a:srgbClr val="FF33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928;p53">
            <a:extLst>
              <a:ext uri="{FF2B5EF4-FFF2-40B4-BE49-F238E27FC236}">
                <a16:creationId xmlns:a16="http://schemas.microsoft.com/office/drawing/2014/main" id="{4E9FAEDC-1B94-CF90-59FC-1DD895EABFA7}"/>
              </a:ext>
            </a:extLst>
          </p:cNvPr>
          <p:cNvSpPr/>
          <p:nvPr/>
        </p:nvSpPr>
        <p:spPr>
          <a:xfrm>
            <a:off x="4468581" y="4818382"/>
            <a:ext cx="4963800" cy="3627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18" name="Google Shape;933;p53">
            <a:extLst>
              <a:ext uri="{FF2B5EF4-FFF2-40B4-BE49-F238E27FC236}">
                <a16:creationId xmlns:a16="http://schemas.microsoft.com/office/drawing/2014/main" id="{062855C7-2952-2157-4A78-1ED1432E18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7153845"/>
              </p:ext>
            </p:extLst>
          </p:nvPr>
        </p:nvGraphicFramePr>
        <p:xfrm>
          <a:off x="2565354" y="1361485"/>
          <a:ext cx="7254923" cy="389996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13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1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08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s-CO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  <a:sym typeface="Patrick Hand"/>
                        </a:rPr>
                        <a:t>10:30 am a 11am</a:t>
                      </a:r>
                      <a:endParaRPr lang="es-CO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" sz="16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  <a:sym typeface="Lato"/>
                        </a:rPr>
                        <a:t>Show musical Colombiano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538663"/>
                  </a:ext>
                </a:extLst>
              </a:tr>
              <a:tr h="470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s-CO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  <a:sym typeface="Patrick Hand"/>
                        </a:rPr>
                        <a:t>11am a 4pm</a:t>
                      </a:r>
                      <a:endParaRPr lang="es-CO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" sz="16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  <a:sym typeface="Lato"/>
                        </a:rPr>
                        <a:t>Estaciones recreativas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6204955"/>
                  </a:ext>
                </a:extLst>
              </a:tr>
              <a:tr h="470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s-CO" sz="1400" b="1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  <a:sym typeface="Patrick Hand"/>
                        </a:rPr>
                        <a:t>11am a 12m</a:t>
                      </a:r>
                      <a:endParaRPr lang="es-CO" sz="1400" b="1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25" marR="91425" marT="91425" marB="914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Actividad física con tu mascota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5205730"/>
                  </a:ext>
                </a:extLst>
              </a:tr>
              <a:tr h="470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s-CO" sz="1400" b="1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  <a:sym typeface="Patrick Hand"/>
                        </a:rPr>
                        <a:t>12m a 12:30pm</a:t>
                      </a:r>
                      <a:endParaRPr lang="es-CO" sz="1400" b="1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25" marR="91425" marT="91425" marB="914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Experiencia DOGA</a:t>
                      </a:r>
                      <a:endParaRPr sz="16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s-CO" sz="1400" b="1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  <a:sym typeface="Patrick Hand"/>
                        </a:rPr>
                        <a:t>12:30pm a 1pm</a:t>
                      </a:r>
                      <a:endParaRPr lang="es-CO" sz="1400" b="1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25" marR="91425" marT="91425" marB="914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Show musical “Música para Cine”</a:t>
                      </a:r>
                      <a:endParaRPr sz="16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585556"/>
                  </a:ext>
                </a:extLst>
              </a:tr>
              <a:tr h="3882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s-CO" sz="1400" b="1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  <a:sym typeface="Patrick Hand"/>
                        </a:rPr>
                        <a:t>1pm a 2pm</a:t>
                      </a:r>
                      <a:endParaRPr lang="es-CO" sz="1400" b="1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25" marR="91425" marT="91425" marB="914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MX" sz="16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  <a:sym typeface="Lato"/>
                        </a:rPr>
                        <a:t>C</a:t>
                      </a:r>
                      <a:r>
                        <a:rPr lang="es-CO" sz="1600" b="0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  <a:sym typeface="Lato"/>
                        </a:rPr>
                        <a:t>harla</a:t>
                      </a:r>
                      <a:r>
                        <a:rPr lang="es-CO" sz="16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  <a:sym typeface="Lato"/>
                        </a:rPr>
                        <a:t> con Experto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3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s-CO" sz="1400" b="1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  <a:sym typeface="Patrick Hand"/>
                        </a:rPr>
                        <a:t>2pm a 3pm</a:t>
                      </a:r>
                      <a:endParaRPr lang="es-CO" sz="1400" b="1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25" marR="91425" marT="91425" marB="914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MX" sz="16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  <a:sym typeface="Lato"/>
                        </a:rPr>
                        <a:t>Concurso de disfraces “Guau-</a:t>
                      </a:r>
                      <a:r>
                        <a:rPr lang="es-MX" sz="1600" b="0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  <a:sym typeface="Lato"/>
                        </a:rPr>
                        <a:t>ween</a:t>
                      </a:r>
                      <a:r>
                        <a:rPr lang="es-MX" sz="16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  <a:sym typeface="Lato"/>
                        </a:rPr>
                        <a:t>”</a:t>
                      </a:r>
                      <a:endParaRPr lang="es-CO" sz="16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  <a:sym typeface="La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222055"/>
                  </a:ext>
                </a:extLst>
              </a:tr>
              <a:tr h="577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s-CO" sz="1400" b="1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  <a:sym typeface="Patrick Hand"/>
                        </a:rPr>
                        <a:t>3pm a 4pm</a:t>
                      </a:r>
                      <a:endParaRPr lang="es-CO" sz="1400" b="1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25" marR="91425" marT="91425" marB="914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MX" sz="16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  <a:sym typeface="Lato"/>
                        </a:rPr>
                        <a:t>Show Canino</a:t>
                      </a:r>
                      <a:endParaRPr lang="es-CO" sz="16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  <a:sym typeface="La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839012"/>
                  </a:ext>
                </a:extLst>
              </a:tr>
            </a:tbl>
          </a:graphicData>
        </a:graphic>
      </p:graphicFrame>
      <p:pic>
        <p:nvPicPr>
          <p:cNvPr id="31" name="Imagen 30" descr="Logotipo&#10;&#10;El contenido generado por IA puede ser incorrecto.">
            <a:extLst>
              <a:ext uri="{FF2B5EF4-FFF2-40B4-BE49-F238E27FC236}">
                <a16:creationId xmlns:a16="http://schemas.microsoft.com/office/drawing/2014/main" id="{660A2F53-75DF-133B-0A45-4FDCEACA9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1972" y="4847618"/>
            <a:ext cx="2815736" cy="177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63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FCFAA2-F077-70DC-0AAC-D778CDBBC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1A4B778-549D-D385-BDCD-1358258C9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Forma&#10;&#10;Descripción generada automáticamente con confianza baja">
            <a:extLst>
              <a:ext uri="{FF2B5EF4-FFF2-40B4-BE49-F238E27FC236}">
                <a16:creationId xmlns:a16="http://schemas.microsoft.com/office/drawing/2014/main" id="{F41DAC12-BA2B-F676-77DA-EF9F877D74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E85879E-8046-BF2F-C49F-E9F768CB94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472" t="67" r="4472" b="33267"/>
          <a:stretch/>
        </p:blipFill>
        <p:spPr>
          <a:xfrm>
            <a:off x="399717" y="1796902"/>
            <a:ext cx="4150282" cy="4150282"/>
          </a:xfrm>
          <a:custGeom>
            <a:avLst/>
            <a:gdLst>
              <a:gd name="connsiteX0" fmla="*/ 2386149 w 4772298"/>
              <a:gd name="connsiteY0" fmla="*/ 0 h 4772298"/>
              <a:gd name="connsiteX1" fmla="*/ 4772298 w 4772298"/>
              <a:gd name="connsiteY1" fmla="*/ 2386149 h 4772298"/>
              <a:gd name="connsiteX2" fmla="*/ 2386149 w 4772298"/>
              <a:gd name="connsiteY2" fmla="*/ 4772298 h 4772298"/>
              <a:gd name="connsiteX3" fmla="*/ 0 w 4772298"/>
              <a:gd name="connsiteY3" fmla="*/ 2386149 h 4772298"/>
              <a:gd name="connsiteX4" fmla="*/ 2386149 w 4772298"/>
              <a:gd name="connsiteY4" fmla="*/ 0 h 477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2298" h="4772298">
                <a:moveTo>
                  <a:pt x="2386149" y="0"/>
                </a:moveTo>
                <a:cubicBezTo>
                  <a:pt x="3703983" y="0"/>
                  <a:pt x="4772298" y="1068315"/>
                  <a:pt x="4772298" y="2386149"/>
                </a:cubicBezTo>
                <a:cubicBezTo>
                  <a:pt x="4772298" y="3703983"/>
                  <a:pt x="3703983" y="4772298"/>
                  <a:pt x="2386149" y="4772298"/>
                </a:cubicBezTo>
                <a:cubicBezTo>
                  <a:pt x="1068315" y="4772298"/>
                  <a:pt x="0" y="3703983"/>
                  <a:pt x="0" y="2386149"/>
                </a:cubicBezTo>
                <a:cubicBezTo>
                  <a:pt x="0" y="1068315"/>
                  <a:pt x="1068315" y="0"/>
                  <a:pt x="2386149" y="0"/>
                </a:cubicBezTo>
                <a:close/>
              </a:path>
            </a:pathLst>
          </a:cu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4A67F32-C60E-67E3-B1D8-9413B695C2BD}"/>
              </a:ext>
            </a:extLst>
          </p:cNvPr>
          <p:cNvSpPr txBox="1"/>
          <p:nvPr/>
        </p:nvSpPr>
        <p:spPr>
          <a:xfrm>
            <a:off x="6960748" y="2973642"/>
            <a:ext cx="4230963" cy="1611586"/>
          </a:xfrm>
          <a:prstGeom prst="rect">
            <a:avLst/>
          </a:prstGeom>
          <a:noFill/>
        </p:spPr>
        <p:txBody>
          <a:bodyPr wrap="square" tIns="0" bIns="72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+mn-cs"/>
              </a:rPr>
              <a:t>Tarifas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srgbClr val="FF6B00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Individual (Tienda)</a:t>
            </a:r>
          </a:p>
        </p:txBody>
      </p:sp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1FBF1C6A-2ADA-1D5E-B1DB-4C5EDC206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200" y="-93133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09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0CDFE2-D026-F76B-98C4-0D1B1CE32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9A4713-9A47-F491-B091-C0A1692B8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36CA2B1-974B-EF9E-AA6A-CBB57A2E2253}"/>
              </a:ext>
            </a:extLst>
          </p:cNvPr>
          <p:cNvSpPr txBox="1"/>
          <p:nvPr/>
        </p:nvSpPr>
        <p:spPr>
          <a:xfrm>
            <a:off x="1653441" y="1833841"/>
            <a:ext cx="68907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Tarifa incluye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Entrada para hasta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3 miembros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 la familia y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una mascota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    (costo adicional por mascota extra o personas adicionales: $5,000 por individuo)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Detalle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para la mascota.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Participación en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sorteos y premios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del evento.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Show musical de bienvenida.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Doga </a:t>
            </a: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para mascotas.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Estaciones Recreativas.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Charla </a:t>
            </a: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especializada.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Concurso de </a:t>
            </a:r>
            <a:r>
              <a:rPr lang="es-CO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disfraces.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Show </a:t>
            </a: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 habilidades.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0A4DEF5A-3BAA-7910-867B-919AC9E4D909}"/>
              </a:ext>
            </a:extLst>
          </p:cNvPr>
          <p:cNvSpPr/>
          <p:nvPr/>
        </p:nvSpPr>
        <p:spPr>
          <a:xfrm>
            <a:off x="5216819" y="100804"/>
            <a:ext cx="2015325" cy="2267595"/>
          </a:xfrm>
          <a:custGeom>
            <a:avLst/>
            <a:gdLst/>
            <a:ahLst/>
            <a:cxnLst/>
            <a:rect l="l" t="t" r="r" b="b"/>
            <a:pathLst>
              <a:path w="10477439" h="11788961">
                <a:moveTo>
                  <a:pt x="0" y="0"/>
                </a:moveTo>
                <a:lnTo>
                  <a:pt x="10477439" y="0"/>
                </a:lnTo>
                <a:lnTo>
                  <a:pt x="10477439" y="11788961"/>
                </a:lnTo>
                <a:lnTo>
                  <a:pt x="0" y="1178896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Google Shape;5831;p79">
            <a:extLst>
              <a:ext uri="{FF2B5EF4-FFF2-40B4-BE49-F238E27FC236}">
                <a16:creationId xmlns:a16="http://schemas.microsoft.com/office/drawing/2014/main" id="{B9C3C844-EE5A-6F09-8D3A-8E3468A1CF44}"/>
              </a:ext>
            </a:extLst>
          </p:cNvPr>
          <p:cNvGrpSpPr/>
          <p:nvPr/>
        </p:nvGrpSpPr>
        <p:grpSpPr>
          <a:xfrm>
            <a:off x="1430714" y="582600"/>
            <a:ext cx="274901" cy="216597"/>
            <a:chOff x="5629975" y="3255775"/>
            <a:chExt cx="504500" cy="397500"/>
          </a:xfrm>
          <a:solidFill>
            <a:srgbClr val="FF6B00"/>
          </a:solidFill>
        </p:grpSpPr>
        <p:sp>
          <p:nvSpPr>
            <p:cNvPr id="4" name="Google Shape;5832;p79">
              <a:extLst>
                <a:ext uri="{FF2B5EF4-FFF2-40B4-BE49-F238E27FC236}">
                  <a16:creationId xmlns:a16="http://schemas.microsoft.com/office/drawing/2014/main" id="{39CB6A45-42D3-3513-BDF7-3B0AF377DFF2}"/>
                </a:ext>
              </a:extLst>
            </p:cNvPr>
            <p:cNvSpPr/>
            <p:nvPr/>
          </p:nvSpPr>
          <p:spPr>
            <a:xfrm>
              <a:off x="575637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3"/>
                    <a:pt x="2259" y="5736"/>
                  </a:cubicBezTo>
                  <a:cubicBezTo>
                    <a:pt x="3506" y="5733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Google Shape;5833;p79">
              <a:extLst>
                <a:ext uri="{FF2B5EF4-FFF2-40B4-BE49-F238E27FC236}">
                  <a16:creationId xmlns:a16="http://schemas.microsoft.com/office/drawing/2014/main" id="{E6FD4DEB-515C-6309-8F61-7157ED0B72A3}"/>
                </a:ext>
              </a:extLst>
            </p:cNvPr>
            <p:cNvSpPr/>
            <p:nvPr/>
          </p:nvSpPr>
          <p:spPr>
            <a:xfrm>
              <a:off x="5629975" y="3374400"/>
              <a:ext cx="140575" cy="136175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1951" y="0"/>
                  </a:moveTo>
                  <a:cubicBezTo>
                    <a:pt x="1711" y="0"/>
                    <a:pt x="1480" y="53"/>
                    <a:pt x="1269" y="175"/>
                  </a:cubicBezTo>
                  <a:cubicBezTo>
                    <a:pt x="1" y="907"/>
                    <a:pt x="582" y="3443"/>
                    <a:pt x="1088" y="4316"/>
                  </a:cubicBezTo>
                  <a:cubicBezTo>
                    <a:pt x="1506" y="5041"/>
                    <a:pt x="2265" y="5447"/>
                    <a:pt x="3045" y="5447"/>
                  </a:cubicBezTo>
                  <a:cubicBezTo>
                    <a:pt x="3428" y="5447"/>
                    <a:pt x="3816" y="5349"/>
                    <a:pt x="4172" y="5144"/>
                  </a:cubicBezTo>
                  <a:cubicBezTo>
                    <a:pt x="5253" y="4521"/>
                    <a:pt x="5623" y="3138"/>
                    <a:pt x="5000" y="2057"/>
                  </a:cubicBezTo>
                  <a:cubicBezTo>
                    <a:pt x="4578" y="1330"/>
                    <a:pt x="3149" y="0"/>
                    <a:pt x="19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Google Shape;5834;p79">
              <a:extLst>
                <a:ext uri="{FF2B5EF4-FFF2-40B4-BE49-F238E27FC236}">
                  <a16:creationId xmlns:a16="http://schemas.microsoft.com/office/drawing/2014/main" id="{2A8FB925-2889-3A22-D831-AD8441F8A221}"/>
                </a:ext>
              </a:extLst>
            </p:cNvPr>
            <p:cNvSpPr/>
            <p:nvPr/>
          </p:nvSpPr>
          <p:spPr>
            <a:xfrm>
              <a:off x="589752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6"/>
                    <a:pt x="2259" y="5736"/>
                  </a:cubicBezTo>
                  <a:cubicBezTo>
                    <a:pt x="3506" y="5736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Google Shape;5835;p79">
              <a:extLst>
                <a:ext uri="{FF2B5EF4-FFF2-40B4-BE49-F238E27FC236}">
                  <a16:creationId xmlns:a16="http://schemas.microsoft.com/office/drawing/2014/main" id="{2B97B81C-AD1D-E254-192E-B70B370EDF65}"/>
                </a:ext>
              </a:extLst>
            </p:cNvPr>
            <p:cNvSpPr/>
            <p:nvPr/>
          </p:nvSpPr>
          <p:spPr>
            <a:xfrm>
              <a:off x="5996075" y="3373900"/>
              <a:ext cx="138400" cy="136200"/>
            </a:xfrm>
            <a:custGeom>
              <a:avLst/>
              <a:gdLst/>
              <a:ahLst/>
              <a:cxnLst/>
              <a:rect l="l" t="t" r="r" b="b"/>
              <a:pathLst>
                <a:path w="5536" h="5448" extrusionOk="0">
                  <a:moveTo>
                    <a:pt x="3670" y="1"/>
                  </a:moveTo>
                  <a:cubicBezTo>
                    <a:pt x="2471" y="1"/>
                    <a:pt x="1045" y="1330"/>
                    <a:pt x="624" y="2059"/>
                  </a:cubicBezTo>
                  <a:cubicBezTo>
                    <a:pt x="1" y="3137"/>
                    <a:pt x="371" y="4523"/>
                    <a:pt x="1452" y="5146"/>
                  </a:cubicBezTo>
                  <a:cubicBezTo>
                    <a:pt x="1808" y="5351"/>
                    <a:pt x="2199" y="5448"/>
                    <a:pt x="2586" y="5448"/>
                  </a:cubicBezTo>
                  <a:cubicBezTo>
                    <a:pt x="3381" y="5448"/>
                    <a:pt x="4158" y="5039"/>
                    <a:pt x="4575" y="4318"/>
                  </a:cubicBezTo>
                  <a:cubicBezTo>
                    <a:pt x="5168" y="3288"/>
                    <a:pt x="5535" y="858"/>
                    <a:pt x="4355" y="177"/>
                  </a:cubicBezTo>
                  <a:cubicBezTo>
                    <a:pt x="4142" y="54"/>
                    <a:pt x="3911" y="1"/>
                    <a:pt x="3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Google Shape;5836;p79">
              <a:extLst>
                <a:ext uri="{FF2B5EF4-FFF2-40B4-BE49-F238E27FC236}">
                  <a16:creationId xmlns:a16="http://schemas.microsoft.com/office/drawing/2014/main" id="{2527FFE9-002B-E25A-3C69-7C8509846C88}"/>
                </a:ext>
              </a:extLst>
            </p:cNvPr>
            <p:cNvSpPr/>
            <p:nvPr/>
          </p:nvSpPr>
          <p:spPr>
            <a:xfrm>
              <a:off x="5728150" y="3427400"/>
              <a:ext cx="310575" cy="225875"/>
            </a:xfrm>
            <a:custGeom>
              <a:avLst/>
              <a:gdLst/>
              <a:ahLst/>
              <a:cxnLst/>
              <a:rect l="l" t="t" r="r" b="b"/>
              <a:pathLst>
                <a:path w="12423" h="9035" extrusionOk="0">
                  <a:moveTo>
                    <a:pt x="6213" y="1"/>
                  </a:moveTo>
                  <a:cubicBezTo>
                    <a:pt x="5234" y="1"/>
                    <a:pt x="2259" y="1"/>
                    <a:pt x="2259" y="2822"/>
                  </a:cubicBezTo>
                  <a:lnTo>
                    <a:pt x="2259" y="3147"/>
                  </a:lnTo>
                  <a:cubicBezTo>
                    <a:pt x="2259" y="3376"/>
                    <a:pt x="2121" y="3584"/>
                    <a:pt x="1907" y="3671"/>
                  </a:cubicBezTo>
                  <a:cubicBezTo>
                    <a:pt x="750" y="4144"/>
                    <a:pt x="1" y="5141"/>
                    <a:pt x="1" y="6210"/>
                  </a:cubicBezTo>
                  <a:cubicBezTo>
                    <a:pt x="1" y="7767"/>
                    <a:pt x="1521" y="9034"/>
                    <a:pt x="3388" y="9034"/>
                  </a:cubicBezTo>
                  <a:cubicBezTo>
                    <a:pt x="3400" y="9035"/>
                    <a:pt x="3413" y="9035"/>
                    <a:pt x="3425" y="9035"/>
                  </a:cubicBezTo>
                  <a:cubicBezTo>
                    <a:pt x="3753" y="9035"/>
                    <a:pt x="4081" y="8995"/>
                    <a:pt x="4400" y="8917"/>
                  </a:cubicBezTo>
                  <a:cubicBezTo>
                    <a:pt x="4995" y="8766"/>
                    <a:pt x="5604" y="8691"/>
                    <a:pt x="6213" y="8691"/>
                  </a:cubicBezTo>
                  <a:cubicBezTo>
                    <a:pt x="6823" y="8691"/>
                    <a:pt x="7432" y="8766"/>
                    <a:pt x="8029" y="8917"/>
                  </a:cubicBezTo>
                  <a:cubicBezTo>
                    <a:pt x="8345" y="8995"/>
                    <a:pt x="8670" y="9035"/>
                    <a:pt x="8998" y="9035"/>
                  </a:cubicBezTo>
                  <a:cubicBezTo>
                    <a:pt x="9010" y="9035"/>
                    <a:pt x="9022" y="9035"/>
                    <a:pt x="9034" y="9034"/>
                  </a:cubicBezTo>
                  <a:cubicBezTo>
                    <a:pt x="10901" y="9034"/>
                    <a:pt x="12422" y="7767"/>
                    <a:pt x="12422" y="6210"/>
                  </a:cubicBezTo>
                  <a:cubicBezTo>
                    <a:pt x="12422" y="5138"/>
                    <a:pt x="11675" y="4141"/>
                    <a:pt x="10516" y="3671"/>
                  </a:cubicBezTo>
                  <a:cubicBezTo>
                    <a:pt x="10302" y="3584"/>
                    <a:pt x="10164" y="3376"/>
                    <a:pt x="10164" y="3147"/>
                  </a:cubicBezTo>
                  <a:lnTo>
                    <a:pt x="10164" y="2822"/>
                  </a:lnTo>
                  <a:cubicBezTo>
                    <a:pt x="10164" y="1"/>
                    <a:pt x="7191" y="1"/>
                    <a:pt x="62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4" name="Google Shape;5831;p79">
            <a:extLst>
              <a:ext uri="{FF2B5EF4-FFF2-40B4-BE49-F238E27FC236}">
                <a16:creationId xmlns:a16="http://schemas.microsoft.com/office/drawing/2014/main" id="{DA52A6AC-CBDE-DD9F-5F68-7C27A57F8A82}"/>
              </a:ext>
            </a:extLst>
          </p:cNvPr>
          <p:cNvGrpSpPr/>
          <p:nvPr/>
        </p:nvGrpSpPr>
        <p:grpSpPr>
          <a:xfrm>
            <a:off x="1448219" y="896224"/>
            <a:ext cx="274901" cy="216597"/>
            <a:chOff x="5629975" y="3255775"/>
            <a:chExt cx="504500" cy="397500"/>
          </a:xfrm>
          <a:solidFill>
            <a:srgbClr val="FF6B00"/>
          </a:solidFill>
        </p:grpSpPr>
        <p:sp>
          <p:nvSpPr>
            <p:cNvPr id="26" name="Google Shape;5832;p79">
              <a:extLst>
                <a:ext uri="{FF2B5EF4-FFF2-40B4-BE49-F238E27FC236}">
                  <a16:creationId xmlns:a16="http://schemas.microsoft.com/office/drawing/2014/main" id="{C1EAB335-D1A0-06EB-E774-E5A4850D9766}"/>
                </a:ext>
              </a:extLst>
            </p:cNvPr>
            <p:cNvSpPr/>
            <p:nvPr/>
          </p:nvSpPr>
          <p:spPr>
            <a:xfrm>
              <a:off x="575637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3"/>
                    <a:pt x="2259" y="5736"/>
                  </a:cubicBezTo>
                  <a:cubicBezTo>
                    <a:pt x="3506" y="5733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Google Shape;5833;p79">
              <a:extLst>
                <a:ext uri="{FF2B5EF4-FFF2-40B4-BE49-F238E27FC236}">
                  <a16:creationId xmlns:a16="http://schemas.microsoft.com/office/drawing/2014/main" id="{D2942EA8-8E94-D421-0363-AE32DDA926B3}"/>
                </a:ext>
              </a:extLst>
            </p:cNvPr>
            <p:cNvSpPr/>
            <p:nvPr/>
          </p:nvSpPr>
          <p:spPr>
            <a:xfrm>
              <a:off x="5629975" y="3374400"/>
              <a:ext cx="140575" cy="136175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1951" y="0"/>
                  </a:moveTo>
                  <a:cubicBezTo>
                    <a:pt x="1711" y="0"/>
                    <a:pt x="1480" y="53"/>
                    <a:pt x="1269" y="175"/>
                  </a:cubicBezTo>
                  <a:cubicBezTo>
                    <a:pt x="1" y="907"/>
                    <a:pt x="582" y="3443"/>
                    <a:pt x="1088" y="4316"/>
                  </a:cubicBezTo>
                  <a:cubicBezTo>
                    <a:pt x="1506" y="5041"/>
                    <a:pt x="2265" y="5447"/>
                    <a:pt x="3045" y="5447"/>
                  </a:cubicBezTo>
                  <a:cubicBezTo>
                    <a:pt x="3428" y="5447"/>
                    <a:pt x="3816" y="5349"/>
                    <a:pt x="4172" y="5144"/>
                  </a:cubicBezTo>
                  <a:cubicBezTo>
                    <a:pt x="5253" y="4521"/>
                    <a:pt x="5623" y="3138"/>
                    <a:pt x="5000" y="2057"/>
                  </a:cubicBezTo>
                  <a:cubicBezTo>
                    <a:pt x="4578" y="1330"/>
                    <a:pt x="3149" y="0"/>
                    <a:pt x="19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Google Shape;5834;p79">
              <a:extLst>
                <a:ext uri="{FF2B5EF4-FFF2-40B4-BE49-F238E27FC236}">
                  <a16:creationId xmlns:a16="http://schemas.microsoft.com/office/drawing/2014/main" id="{B3652BAE-356D-30B4-51AE-759A05C2F167}"/>
                </a:ext>
              </a:extLst>
            </p:cNvPr>
            <p:cNvSpPr/>
            <p:nvPr/>
          </p:nvSpPr>
          <p:spPr>
            <a:xfrm>
              <a:off x="589752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6"/>
                    <a:pt x="2259" y="5736"/>
                  </a:cubicBezTo>
                  <a:cubicBezTo>
                    <a:pt x="3506" y="5736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Google Shape;5835;p79">
              <a:extLst>
                <a:ext uri="{FF2B5EF4-FFF2-40B4-BE49-F238E27FC236}">
                  <a16:creationId xmlns:a16="http://schemas.microsoft.com/office/drawing/2014/main" id="{42FDA1E0-246E-34FC-8390-C664E80E0B9D}"/>
                </a:ext>
              </a:extLst>
            </p:cNvPr>
            <p:cNvSpPr/>
            <p:nvPr/>
          </p:nvSpPr>
          <p:spPr>
            <a:xfrm>
              <a:off x="5996075" y="3373900"/>
              <a:ext cx="138400" cy="136200"/>
            </a:xfrm>
            <a:custGeom>
              <a:avLst/>
              <a:gdLst/>
              <a:ahLst/>
              <a:cxnLst/>
              <a:rect l="l" t="t" r="r" b="b"/>
              <a:pathLst>
                <a:path w="5536" h="5448" extrusionOk="0">
                  <a:moveTo>
                    <a:pt x="3670" y="1"/>
                  </a:moveTo>
                  <a:cubicBezTo>
                    <a:pt x="2471" y="1"/>
                    <a:pt x="1045" y="1330"/>
                    <a:pt x="624" y="2059"/>
                  </a:cubicBezTo>
                  <a:cubicBezTo>
                    <a:pt x="1" y="3137"/>
                    <a:pt x="371" y="4523"/>
                    <a:pt x="1452" y="5146"/>
                  </a:cubicBezTo>
                  <a:cubicBezTo>
                    <a:pt x="1808" y="5351"/>
                    <a:pt x="2199" y="5448"/>
                    <a:pt x="2586" y="5448"/>
                  </a:cubicBezTo>
                  <a:cubicBezTo>
                    <a:pt x="3381" y="5448"/>
                    <a:pt x="4158" y="5039"/>
                    <a:pt x="4575" y="4318"/>
                  </a:cubicBezTo>
                  <a:cubicBezTo>
                    <a:pt x="5168" y="3288"/>
                    <a:pt x="5535" y="858"/>
                    <a:pt x="4355" y="177"/>
                  </a:cubicBezTo>
                  <a:cubicBezTo>
                    <a:pt x="4142" y="54"/>
                    <a:pt x="3911" y="1"/>
                    <a:pt x="3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Google Shape;5836;p79">
              <a:extLst>
                <a:ext uri="{FF2B5EF4-FFF2-40B4-BE49-F238E27FC236}">
                  <a16:creationId xmlns:a16="http://schemas.microsoft.com/office/drawing/2014/main" id="{8BBFA514-24ED-0F67-9FF4-A8FD0B71F302}"/>
                </a:ext>
              </a:extLst>
            </p:cNvPr>
            <p:cNvSpPr/>
            <p:nvPr/>
          </p:nvSpPr>
          <p:spPr>
            <a:xfrm>
              <a:off x="5728150" y="3427400"/>
              <a:ext cx="310575" cy="225875"/>
            </a:xfrm>
            <a:custGeom>
              <a:avLst/>
              <a:gdLst/>
              <a:ahLst/>
              <a:cxnLst/>
              <a:rect l="l" t="t" r="r" b="b"/>
              <a:pathLst>
                <a:path w="12423" h="9035" extrusionOk="0">
                  <a:moveTo>
                    <a:pt x="6213" y="1"/>
                  </a:moveTo>
                  <a:cubicBezTo>
                    <a:pt x="5234" y="1"/>
                    <a:pt x="2259" y="1"/>
                    <a:pt x="2259" y="2822"/>
                  </a:cubicBezTo>
                  <a:lnTo>
                    <a:pt x="2259" y="3147"/>
                  </a:lnTo>
                  <a:cubicBezTo>
                    <a:pt x="2259" y="3376"/>
                    <a:pt x="2121" y="3584"/>
                    <a:pt x="1907" y="3671"/>
                  </a:cubicBezTo>
                  <a:cubicBezTo>
                    <a:pt x="750" y="4144"/>
                    <a:pt x="1" y="5141"/>
                    <a:pt x="1" y="6210"/>
                  </a:cubicBezTo>
                  <a:cubicBezTo>
                    <a:pt x="1" y="7767"/>
                    <a:pt x="1521" y="9034"/>
                    <a:pt x="3388" y="9034"/>
                  </a:cubicBezTo>
                  <a:cubicBezTo>
                    <a:pt x="3400" y="9035"/>
                    <a:pt x="3413" y="9035"/>
                    <a:pt x="3425" y="9035"/>
                  </a:cubicBezTo>
                  <a:cubicBezTo>
                    <a:pt x="3753" y="9035"/>
                    <a:pt x="4081" y="8995"/>
                    <a:pt x="4400" y="8917"/>
                  </a:cubicBezTo>
                  <a:cubicBezTo>
                    <a:pt x="4995" y="8766"/>
                    <a:pt x="5604" y="8691"/>
                    <a:pt x="6213" y="8691"/>
                  </a:cubicBezTo>
                  <a:cubicBezTo>
                    <a:pt x="6823" y="8691"/>
                    <a:pt x="7432" y="8766"/>
                    <a:pt x="8029" y="8917"/>
                  </a:cubicBezTo>
                  <a:cubicBezTo>
                    <a:pt x="8345" y="8995"/>
                    <a:pt x="8670" y="9035"/>
                    <a:pt x="8998" y="9035"/>
                  </a:cubicBezTo>
                  <a:cubicBezTo>
                    <a:pt x="9010" y="9035"/>
                    <a:pt x="9022" y="9035"/>
                    <a:pt x="9034" y="9034"/>
                  </a:cubicBezTo>
                  <a:cubicBezTo>
                    <a:pt x="10901" y="9034"/>
                    <a:pt x="12422" y="7767"/>
                    <a:pt x="12422" y="6210"/>
                  </a:cubicBezTo>
                  <a:cubicBezTo>
                    <a:pt x="12422" y="5138"/>
                    <a:pt x="11675" y="4141"/>
                    <a:pt x="10516" y="3671"/>
                  </a:cubicBezTo>
                  <a:cubicBezTo>
                    <a:pt x="10302" y="3584"/>
                    <a:pt x="10164" y="3376"/>
                    <a:pt x="10164" y="3147"/>
                  </a:cubicBezTo>
                  <a:lnTo>
                    <a:pt x="10164" y="2822"/>
                  </a:lnTo>
                  <a:cubicBezTo>
                    <a:pt x="10164" y="1"/>
                    <a:pt x="7191" y="1"/>
                    <a:pt x="62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A16FFFB-81CC-3E58-FEB4-8F2B949347F4}"/>
              </a:ext>
            </a:extLst>
          </p:cNvPr>
          <p:cNvSpPr txBox="1"/>
          <p:nvPr/>
        </p:nvSpPr>
        <p:spPr>
          <a:xfrm>
            <a:off x="1740626" y="481523"/>
            <a:ext cx="32192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FF6B0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Categoría A	$16,000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FF6B0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Categoría B	$</a:t>
            </a:r>
            <a:r>
              <a:rPr lang="es-CO" sz="2000" dirty="0">
                <a:solidFill>
                  <a:srgbClr val="FF6B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24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FF6B0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FF6B0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Categoría C	$</a:t>
            </a:r>
            <a:r>
              <a:rPr lang="es-CO" sz="2000" b="1" dirty="0">
                <a:solidFill>
                  <a:srgbClr val="FF6B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40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FF6B0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FF6B0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No afiliado	$</a:t>
            </a:r>
            <a:r>
              <a:rPr lang="es-CO" sz="2000" dirty="0">
                <a:solidFill>
                  <a:srgbClr val="FF6B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44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FF6B0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,000</a:t>
            </a:r>
          </a:p>
        </p:txBody>
      </p:sp>
      <p:grpSp>
        <p:nvGrpSpPr>
          <p:cNvPr id="32" name="Google Shape;5831;p79">
            <a:extLst>
              <a:ext uri="{FF2B5EF4-FFF2-40B4-BE49-F238E27FC236}">
                <a16:creationId xmlns:a16="http://schemas.microsoft.com/office/drawing/2014/main" id="{6C32CC42-2BD0-3300-C58A-A18080A6648A}"/>
              </a:ext>
            </a:extLst>
          </p:cNvPr>
          <p:cNvGrpSpPr/>
          <p:nvPr/>
        </p:nvGrpSpPr>
        <p:grpSpPr>
          <a:xfrm>
            <a:off x="1456555" y="1189086"/>
            <a:ext cx="274901" cy="216597"/>
            <a:chOff x="5629975" y="3255775"/>
            <a:chExt cx="504500" cy="397500"/>
          </a:xfrm>
          <a:solidFill>
            <a:srgbClr val="FF6B00"/>
          </a:solidFill>
        </p:grpSpPr>
        <p:sp>
          <p:nvSpPr>
            <p:cNvPr id="33" name="Google Shape;5832;p79">
              <a:extLst>
                <a:ext uri="{FF2B5EF4-FFF2-40B4-BE49-F238E27FC236}">
                  <a16:creationId xmlns:a16="http://schemas.microsoft.com/office/drawing/2014/main" id="{D1572EC6-FE67-FE45-9B55-B92A584FDD7E}"/>
                </a:ext>
              </a:extLst>
            </p:cNvPr>
            <p:cNvSpPr/>
            <p:nvPr/>
          </p:nvSpPr>
          <p:spPr>
            <a:xfrm>
              <a:off x="575637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3"/>
                    <a:pt x="2259" y="5736"/>
                  </a:cubicBezTo>
                  <a:cubicBezTo>
                    <a:pt x="3506" y="5733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" name="Google Shape;5833;p79">
              <a:extLst>
                <a:ext uri="{FF2B5EF4-FFF2-40B4-BE49-F238E27FC236}">
                  <a16:creationId xmlns:a16="http://schemas.microsoft.com/office/drawing/2014/main" id="{3D6F95BF-31B0-5A91-6EB9-3222F29B0A9B}"/>
                </a:ext>
              </a:extLst>
            </p:cNvPr>
            <p:cNvSpPr/>
            <p:nvPr/>
          </p:nvSpPr>
          <p:spPr>
            <a:xfrm>
              <a:off x="5629975" y="3374400"/>
              <a:ext cx="140575" cy="136175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1951" y="0"/>
                  </a:moveTo>
                  <a:cubicBezTo>
                    <a:pt x="1711" y="0"/>
                    <a:pt x="1480" y="53"/>
                    <a:pt x="1269" y="175"/>
                  </a:cubicBezTo>
                  <a:cubicBezTo>
                    <a:pt x="1" y="907"/>
                    <a:pt x="582" y="3443"/>
                    <a:pt x="1088" y="4316"/>
                  </a:cubicBezTo>
                  <a:cubicBezTo>
                    <a:pt x="1506" y="5041"/>
                    <a:pt x="2265" y="5447"/>
                    <a:pt x="3045" y="5447"/>
                  </a:cubicBezTo>
                  <a:cubicBezTo>
                    <a:pt x="3428" y="5447"/>
                    <a:pt x="3816" y="5349"/>
                    <a:pt x="4172" y="5144"/>
                  </a:cubicBezTo>
                  <a:cubicBezTo>
                    <a:pt x="5253" y="4521"/>
                    <a:pt x="5623" y="3138"/>
                    <a:pt x="5000" y="2057"/>
                  </a:cubicBezTo>
                  <a:cubicBezTo>
                    <a:pt x="4578" y="1330"/>
                    <a:pt x="3149" y="0"/>
                    <a:pt x="19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Google Shape;5834;p79">
              <a:extLst>
                <a:ext uri="{FF2B5EF4-FFF2-40B4-BE49-F238E27FC236}">
                  <a16:creationId xmlns:a16="http://schemas.microsoft.com/office/drawing/2014/main" id="{603A5BC3-1237-AD84-ACA1-B8D1B9BE1846}"/>
                </a:ext>
              </a:extLst>
            </p:cNvPr>
            <p:cNvSpPr/>
            <p:nvPr/>
          </p:nvSpPr>
          <p:spPr>
            <a:xfrm>
              <a:off x="589752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6"/>
                    <a:pt x="2259" y="5736"/>
                  </a:cubicBezTo>
                  <a:cubicBezTo>
                    <a:pt x="3506" y="5736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6" name="Google Shape;5835;p79">
              <a:extLst>
                <a:ext uri="{FF2B5EF4-FFF2-40B4-BE49-F238E27FC236}">
                  <a16:creationId xmlns:a16="http://schemas.microsoft.com/office/drawing/2014/main" id="{89059B7D-C4D2-EF76-B4D0-A4386F9F98FF}"/>
                </a:ext>
              </a:extLst>
            </p:cNvPr>
            <p:cNvSpPr/>
            <p:nvPr/>
          </p:nvSpPr>
          <p:spPr>
            <a:xfrm>
              <a:off x="5996075" y="3373900"/>
              <a:ext cx="138400" cy="136200"/>
            </a:xfrm>
            <a:custGeom>
              <a:avLst/>
              <a:gdLst/>
              <a:ahLst/>
              <a:cxnLst/>
              <a:rect l="l" t="t" r="r" b="b"/>
              <a:pathLst>
                <a:path w="5536" h="5448" extrusionOk="0">
                  <a:moveTo>
                    <a:pt x="3670" y="1"/>
                  </a:moveTo>
                  <a:cubicBezTo>
                    <a:pt x="2471" y="1"/>
                    <a:pt x="1045" y="1330"/>
                    <a:pt x="624" y="2059"/>
                  </a:cubicBezTo>
                  <a:cubicBezTo>
                    <a:pt x="1" y="3137"/>
                    <a:pt x="371" y="4523"/>
                    <a:pt x="1452" y="5146"/>
                  </a:cubicBezTo>
                  <a:cubicBezTo>
                    <a:pt x="1808" y="5351"/>
                    <a:pt x="2199" y="5448"/>
                    <a:pt x="2586" y="5448"/>
                  </a:cubicBezTo>
                  <a:cubicBezTo>
                    <a:pt x="3381" y="5448"/>
                    <a:pt x="4158" y="5039"/>
                    <a:pt x="4575" y="4318"/>
                  </a:cubicBezTo>
                  <a:cubicBezTo>
                    <a:pt x="5168" y="3288"/>
                    <a:pt x="5535" y="858"/>
                    <a:pt x="4355" y="177"/>
                  </a:cubicBezTo>
                  <a:cubicBezTo>
                    <a:pt x="4142" y="54"/>
                    <a:pt x="3911" y="1"/>
                    <a:pt x="3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Google Shape;5836;p79">
              <a:extLst>
                <a:ext uri="{FF2B5EF4-FFF2-40B4-BE49-F238E27FC236}">
                  <a16:creationId xmlns:a16="http://schemas.microsoft.com/office/drawing/2014/main" id="{135C99AE-1F52-1B1F-64C0-E1B4EAA6CCD1}"/>
                </a:ext>
              </a:extLst>
            </p:cNvPr>
            <p:cNvSpPr/>
            <p:nvPr/>
          </p:nvSpPr>
          <p:spPr>
            <a:xfrm>
              <a:off x="5728150" y="3427400"/>
              <a:ext cx="310575" cy="225875"/>
            </a:xfrm>
            <a:custGeom>
              <a:avLst/>
              <a:gdLst/>
              <a:ahLst/>
              <a:cxnLst/>
              <a:rect l="l" t="t" r="r" b="b"/>
              <a:pathLst>
                <a:path w="12423" h="9035" extrusionOk="0">
                  <a:moveTo>
                    <a:pt x="6213" y="1"/>
                  </a:moveTo>
                  <a:cubicBezTo>
                    <a:pt x="5234" y="1"/>
                    <a:pt x="2259" y="1"/>
                    <a:pt x="2259" y="2822"/>
                  </a:cubicBezTo>
                  <a:lnTo>
                    <a:pt x="2259" y="3147"/>
                  </a:lnTo>
                  <a:cubicBezTo>
                    <a:pt x="2259" y="3376"/>
                    <a:pt x="2121" y="3584"/>
                    <a:pt x="1907" y="3671"/>
                  </a:cubicBezTo>
                  <a:cubicBezTo>
                    <a:pt x="750" y="4144"/>
                    <a:pt x="1" y="5141"/>
                    <a:pt x="1" y="6210"/>
                  </a:cubicBezTo>
                  <a:cubicBezTo>
                    <a:pt x="1" y="7767"/>
                    <a:pt x="1521" y="9034"/>
                    <a:pt x="3388" y="9034"/>
                  </a:cubicBezTo>
                  <a:cubicBezTo>
                    <a:pt x="3400" y="9035"/>
                    <a:pt x="3413" y="9035"/>
                    <a:pt x="3425" y="9035"/>
                  </a:cubicBezTo>
                  <a:cubicBezTo>
                    <a:pt x="3753" y="9035"/>
                    <a:pt x="4081" y="8995"/>
                    <a:pt x="4400" y="8917"/>
                  </a:cubicBezTo>
                  <a:cubicBezTo>
                    <a:pt x="4995" y="8766"/>
                    <a:pt x="5604" y="8691"/>
                    <a:pt x="6213" y="8691"/>
                  </a:cubicBezTo>
                  <a:cubicBezTo>
                    <a:pt x="6823" y="8691"/>
                    <a:pt x="7432" y="8766"/>
                    <a:pt x="8029" y="8917"/>
                  </a:cubicBezTo>
                  <a:cubicBezTo>
                    <a:pt x="8345" y="8995"/>
                    <a:pt x="8670" y="9035"/>
                    <a:pt x="8998" y="9035"/>
                  </a:cubicBezTo>
                  <a:cubicBezTo>
                    <a:pt x="9010" y="9035"/>
                    <a:pt x="9022" y="9035"/>
                    <a:pt x="9034" y="9034"/>
                  </a:cubicBezTo>
                  <a:cubicBezTo>
                    <a:pt x="10901" y="9034"/>
                    <a:pt x="12422" y="7767"/>
                    <a:pt x="12422" y="6210"/>
                  </a:cubicBezTo>
                  <a:cubicBezTo>
                    <a:pt x="12422" y="5138"/>
                    <a:pt x="11675" y="4141"/>
                    <a:pt x="10516" y="3671"/>
                  </a:cubicBezTo>
                  <a:cubicBezTo>
                    <a:pt x="10302" y="3584"/>
                    <a:pt x="10164" y="3376"/>
                    <a:pt x="10164" y="3147"/>
                  </a:cubicBezTo>
                  <a:lnTo>
                    <a:pt x="10164" y="2822"/>
                  </a:lnTo>
                  <a:cubicBezTo>
                    <a:pt x="10164" y="1"/>
                    <a:pt x="7191" y="1"/>
                    <a:pt x="62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8" name="Google Shape;5831;p79">
            <a:extLst>
              <a:ext uri="{FF2B5EF4-FFF2-40B4-BE49-F238E27FC236}">
                <a16:creationId xmlns:a16="http://schemas.microsoft.com/office/drawing/2014/main" id="{EF0754D2-3E70-483C-D9FA-30094780EE4E}"/>
              </a:ext>
            </a:extLst>
          </p:cNvPr>
          <p:cNvGrpSpPr/>
          <p:nvPr/>
        </p:nvGrpSpPr>
        <p:grpSpPr>
          <a:xfrm>
            <a:off x="1469013" y="1497969"/>
            <a:ext cx="274901" cy="216597"/>
            <a:chOff x="5629975" y="3255775"/>
            <a:chExt cx="504500" cy="397500"/>
          </a:xfrm>
          <a:solidFill>
            <a:srgbClr val="FF6B00"/>
          </a:solidFill>
        </p:grpSpPr>
        <p:sp>
          <p:nvSpPr>
            <p:cNvPr id="39" name="Google Shape;5832;p79">
              <a:extLst>
                <a:ext uri="{FF2B5EF4-FFF2-40B4-BE49-F238E27FC236}">
                  <a16:creationId xmlns:a16="http://schemas.microsoft.com/office/drawing/2014/main" id="{BAE2217E-30D6-8D05-F451-97E5F40FF862}"/>
                </a:ext>
              </a:extLst>
            </p:cNvPr>
            <p:cNvSpPr/>
            <p:nvPr/>
          </p:nvSpPr>
          <p:spPr>
            <a:xfrm>
              <a:off x="575637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3"/>
                    <a:pt x="2259" y="5736"/>
                  </a:cubicBezTo>
                  <a:cubicBezTo>
                    <a:pt x="3506" y="5733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Google Shape;5833;p79">
              <a:extLst>
                <a:ext uri="{FF2B5EF4-FFF2-40B4-BE49-F238E27FC236}">
                  <a16:creationId xmlns:a16="http://schemas.microsoft.com/office/drawing/2014/main" id="{285EF14E-CDB0-74F1-C715-FBC344AE63B2}"/>
                </a:ext>
              </a:extLst>
            </p:cNvPr>
            <p:cNvSpPr/>
            <p:nvPr/>
          </p:nvSpPr>
          <p:spPr>
            <a:xfrm>
              <a:off x="5629975" y="3374400"/>
              <a:ext cx="140575" cy="136175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1951" y="0"/>
                  </a:moveTo>
                  <a:cubicBezTo>
                    <a:pt x="1711" y="0"/>
                    <a:pt x="1480" y="53"/>
                    <a:pt x="1269" y="175"/>
                  </a:cubicBezTo>
                  <a:cubicBezTo>
                    <a:pt x="1" y="907"/>
                    <a:pt x="582" y="3443"/>
                    <a:pt x="1088" y="4316"/>
                  </a:cubicBezTo>
                  <a:cubicBezTo>
                    <a:pt x="1506" y="5041"/>
                    <a:pt x="2265" y="5447"/>
                    <a:pt x="3045" y="5447"/>
                  </a:cubicBezTo>
                  <a:cubicBezTo>
                    <a:pt x="3428" y="5447"/>
                    <a:pt x="3816" y="5349"/>
                    <a:pt x="4172" y="5144"/>
                  </a:cubicBezTo>
                  <a:cubicBezTo>
                    <a:pt x="5253" y="4521"/>
                    <a:pt x="5623" y="3138"/>
                    <a:pt x="5000" y="2057"/>
                  </a:cubicBezTo>
                  <a:cubicBezTo>
                    <a:pt x="4578" y="1330"/>
                    <a:pt x="3149" y="0"/>
                    <a:pt x="19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1" name="Google Shape;5834;p79">
              <a:extLst>
                <a:ext uri="{FF2B5EF4-FFF2-40B4-BE49-F238E27FC236}">
                  <a16:creationId xmlns:a16="http://schemas.microsoft.com/office/drawing/2014/main" id="{01A30241-5609-5505-6683-5FAA6C3536ED}"/>
                </a:ext>
              </a:extLst>
            </p:cNvPr>
            <p:cNvSpPr/>
            <p:nvPr/>
          </p:nvSpPr>
          <p:spPr>
            <a:xfrm>
              <a:off x="589752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6"/>
                    <a:pt x="2259" y="5736"/>
                  </a:cubicBezTo>
                  <a:cubicBezTo>
                    <a:pt x="3506" y="5736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2" name="Google Shape;5835;p79">
              <a:extLst>
                <a:ext uri="{FF2B5EF4-FFF2-40B4-BE49-F238E27FC236}">
                  <a16:creationId xmlns:a16="http://schemas.microsoft.com/office/drawing/2014/main" id="{B1D5A50D-F2A2-3A59-4334-0DDC8206CBC9}"/>
                </a:ext>
              </a:extLst>
            </p:cNvPr>
            <p:cNvSpPr/>
            <p:nvPr/>
          </p:nvSpPr>
          <p:spPr>
            <a:xfrm>
              <a:off x="5996075" y="3373900"/>
              <a:ext cx="138400" cy="136200"/>
            </a:xfrm>
            <a:custGeom>
              <a:avLst/>
              <a:gdLst/>
              <a:ahLst/>
              <a:cxnLst/>
              <a:rect l="l" t="t" r="r" b="b"/>
              <a:pathLst>
                <a:path w="5536" h="5448" extrusionOk="0">
                  <a:moveTo>
                    <a:pt x="3670" y="1"/>
                  </a:moveTo>
                  <a:cubicBezTo>
                    <a:pt x="2471" y="1"/>
                    <a:pt x="1045" y="1330"/>
                    <a:pt x="624" y="2059"/>
                  </a:cubicBezTo>
                  <a:cubicBezTo>
                    <a:pt x="1" y="3137"/>
                    <a:pt x="371" y="4523"/>
                    <a:pt x="1452" y="5146"/>
                  </a:cubicBezTo>
                  <a:cubicBezTo>
                    <a:pt x="1808" y="5351"/>
                    <a:pt x="2199" y="5448"/>
                    <a:pt x="2586" y="5448"/>
                  </a:cubicBezTo>
                  <a:cubicBezTo>
                    <a:pt x="3381" y="5448"/>
                    <a:pt x="4158" y="5039"/>
                    <a:pt x="4575" y="4318"/>
                  </a:cubicBezTo>
                  <a:cubicBezTo>
                    <a:pt x="5168" y="3288"/>
                    <a:pt x="5535" y="858"/>
                    <a:pt x="4355" y="177"/>
                  </a:cubicBezTo>
                  <a:cubicBezTo>
                    <a:pt x="4142" y="54"/>
                    <a:pt x="3911" y="1"/>
                    <a:pt x="3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3" name="Google Shape;5836;p79">
              <a:extLst>
                <a:ext uri="{FF2B5EF4-FFF2-40B4-BE49-F238E27FC236}">
                  <a16:creationId xmlns:a16="http://schemas.microsoft.com/office/drawing/2014/main" id="{77F21F77-F94A-A69D-7C6F-E5C7A29E4DC7}"/>
                </a:ext>
              </a:extLst>
            </p:cNvPr>
            <p:cNvSpPr/>
            <p:nvPr/>
          </p:nvSpPr>
          <p:spPr>
            <a:xfrm>
              <a:off x="5728150" y="3427400"/>
              <a:ext cx="310575" cy="225875"/>
            </a:xfrm>
            <a:custGeom>
              <a:avLst/>
              <a:gdLst/>
              <a:ahLst/>
              <a:cxnLst/>
              <a:rect l="l" t="t" r="r" b="b"/>
              <a:pathLst>
                <a:path w="12423" h="9035" extrusionOk="0">
                  <a:moveTo>
                    <a:pt x="6213" y="1"/>
                  </a:moveTo>
                  <a:cubicBezTo>
                    <a:pt x="5234" y="1"/>
                    <a:pt x="2259" y="1"/>
                    <a:pt x="2259" y="2822"/>
                  </a:cubicBezTo>
                  <a:lnTo>
                    <a:pt x="2259" y="3147"/>
                  </a:lnTo>
                  <a:cubicBezTo>
                    <a:pt x="2259" y="3376"/>
                    <a:pt x="2121" y="3584"/>
                    <a:pt x="1907" y="3671"/>
                  </a:cubicBezTo>
                  <a:cubicBezTo>
                    <a:pt x="750" y="4144"/>
                    <a:pt x="1" y="5141"/>
                    <a:pt x="1" y="6210"/>
                  </a:cubicBezTo>
                  <a:cubicBezTo>
                    <a:pt x="1" y="7767"/>
                    <a:pt x="1521" y="9034"/>
                    <a:pt x="3388" y="9034"/>
                  </a:cubicBezTo>
                  <a:cubicBezTo>
                    <a:pt x="3400" y="9035"/>
                    <a:pt x="3413" y="9035"/>
                    <a:pt x="3425" y="9035"/>
                  </a:cubicBezTo>
                  <a:cubicBezTo>
                    <a:pt x="3753" y="9035"/>
                    <a:pt x="4081" y="8995"/>
                    <a:pt x="4400" y="8917"/>
                  </a:cubicBezTo>
                  <a:cubicBezTo>
                    <a:pt x="4995" y="8766"/>
                    <a:pt x="5604" y="8691"/>
                    <a:pt x="6213" y="8691"/>
                  </a:cubicBezTo>
                  <a:cubicBezTo>
                    <a:pt x="6823" y="8691"/>
                    <a:pt x="7432" y="8766"/>
                    <a:pt x="8029" y="8917"/>
                  </a:cubicBezTo>
                  <a:cubicBezTo>
                    <a:pt x="8345" y="8995"/>
                    <a:pt x="8670" y="9035"/>
                    <a:pt x="8998" y="9035"/>
                  </a:cubicBezTo>
                  <a:cubicBezTo>
                    <a:pt x="9010" y="9035"/>
                    <a:pt x="9022" y="9035"/>
                    <a:pt x="9034" y="9034"/>
                  </a:cubicBezTo>
                  <a:cubicBezTo>
                    <a:pt x="10901" y="9034"/>
                    <a:pt x="12422" y="7767"/>
                    <a:pt x="12422" y="6210"/>
                  </a:cubicBezTo>
                  <a:cubicBezTo>
                    <a:pt x="12422" y="5138"/>
                    <a:pt x="11675" y="4141"/>
                    <a:pt x="10516" y="3671"/>
                  </a:cubicBezTo>
                  <a:cubicBezTo>
                    <a:pt x="10302" y="3584"/>
                    <a:pt x="10164" y="3376"/>
                    <a:pt x="10164" y="3147"/>
                  </a:cubicBezTo>
                  <a:lnTo>
                    <a:pt x="10164" y="2822"/>
                  </a:lnTo>
                  <a:cubicBezTo>
                    <a:pt x="10164" y="1"/>
                    <a:pt x="7191" y="1"/>
                    <a:pt x="62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7" name="Imagen 6" descr="Mujer sonriendo con perro al lado&#10;&#10;El contenido generado por IA puede ser incorrecto.">
            <a:extLst>
              <a:ext uri="{FF2B5EF4-FFF2-40B4-BE49-F238E27FC236}">
                <a16:creationId xmlns:a16="http://schemas.microsoft.com/office/drawing/2014/main" id="{B2032232-B23F-31A6-BC73-BCACE560D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6892" y="3767876"/>
            <a:ext cx="3627361" cy="2418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90754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F7BB20D1EA21A448A9E008FBFB7EB87" ma:contentTypeVersion="3" ma:contentTypeDescription="Crear nuevo documento." ma:contentTypeScope="" ma:versionID="3a508846f5ca50c343e40a09ddac935d">
  <xsd:schema xmlns:xsd="http://www.w3.org/2001/XMLSchema" xmlns:xs="http://www.w3.org/2001/XMLSchema" xmlns:p="http://schemas.microsoft.com/office/2006/metadata/properties" xmlns:ns1="http://schemas.microsoft.com/sharepoint/v3" xmlns:ns2="305018f1-9b76-44a0-8f49-004708b2b64d" targetNamespace="http://schemas.microsoft.com/office/2006/metadata/properties" ma:root="true" ma:fieldsID="9aa9942ff0cb6a4faa17eab0f70d3014" ns1:_="" ns2:_="">
    <xsd:import namespace="http://schemas.microsoft.com/sharepoint/v3"/>
    <xsd:import namespace="305018f1-9b76-44a0-8f49-004708b2b64d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5018f1-9b76-44a0-8f49-004708b2b64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D816D0-2D43-4CA9-8E6A-157CEB5D12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404935-8131-4DD8-8E3C-7BFDE3A74E7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91389B9B-F5F3-4BAE-B86E-91AEC40EC2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05018f1-9b76-44a0-8f49-004708b2b6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22834</TotalTime>
  <Words>524</Words>
  <Application>Microsoft Office PowerPoint</Application>
  <PresentationFormat>Panorámica</PresentationFormat>
  <Paragraphs>98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Arial Narrow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ANGELA MARIA BOHORQUEZ RAMOS</dc:creator>
  <cp:lastModifiedBy>MICHEL ALEXANDER GONZALEZ SUAREZ</cp:lastModifiedBy>
  <cp:revision>28</cp:revision>
  <dcterms:created xsi:type="dcterms:W3CDTF">2025-01-16T13:58:31Z</dcterms:created>
  <dcterms:modified xsi:type="dcterms:W3CDTF">2025-09-15T20:53:57Z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0x0101007F7BB20D1EA21A448A9E008FBFB7EB87</vt:lpwstr>
  </property>
</Properties>
</file>